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403" r:id="rId3"/>
    <p:sldId id="401" r:id="rId4"/>
    <p:sldId id="402" r:id="rId5"/>
    <p:sldId id="404" r:id="rId6"/>
    <p:sldId id="408" r:id="rId7"/>
    <p:sldId id="399" r:id="rId8"/>
    <p:sldId id="405" r:id="rId9"/>
    <p:sldId id="415" r:id="rId10"/>
    <p:sldId id="416" r:id="rId11"/>
    <p:sldId id="525" r:id="rId12"/>
    <p:sldId id="516" r:id="rId13"/>
    <p:sldId id="522" r:id="rId14"/>
    <p:sldId id="523" r:id="rId15"/>
    <p:sldId id="524" r:id="rId16"/>
    <p:sldId id="441" r:id="rId17"/>
    <p:sldId id="530" r:id="rId18"/>
    <p:sldId id="531" r:id="rId19"/>
    <p:sldId id="532" r:id="rId20"/>
    <p:sldId id="463" r:id="rId21"/>
    <p:sldId id="539" r:id="rId22"/>
    <p:sldId id="540" r:id="rId23"/>
    <p:sldId id="541" r:id="rId24"/>
    <p:sldId id="506" r:id="rId25"/>
    <p:sldId id="507" r:id="rId26"/>
    <p:sldId id="487" r:id="rId27"/>
    <p:sldId id="526" r:id="rId28"/>
    <p:sldId id="452" r:id="rId29"/>
    <p:sldId id="496" r:id="rId30"/>
    <p:sldId id="497" r:id="rId31"/>
    <p:sldId id="485" r:id="rId32"/>
    <p:sldId id="515" r:id="rId33"/>
    <p:sldId id="536" r:id="rId34"/>
    <p:sldId id="537" r:id="rId35"/>
    <p:sldId id="538" r:id="rId36"/>
    <p:sldId id="447" r:id="rId37"/>
    <p:sldId id="542" r:id="rId38"/>
    <p:sldId id="543" r:id="rId39"/>
    <p:sldId id="544" r:id="rId40"/>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45CC07-9347-8BF6-A69F-586A7B9C821B}" name="david rose" initials="dr" userId="08b2bfe6718b8631" providerId="Windows Live"/>
  <p188:author id="{362D5436-8EA0-9ACF-E9ED-D36D56E466E7}" name="David Rose" initials="DR" userId="S::davdrose@stanford.edu::06536319-a14c-48fe-9f57-ac69a41a436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avid Rose"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69"/>
    <p:restoredTop sz="93876"/>
  </p:normalViewPr>
  <p:slideViewPr>
    <p:cSldViewPr snapToGrid="0" snapToObjects="1">
      <p:cViewPr varScale="1">
        <p:scale>
          <a:sx n="145" d="100"/>
          <a:sy n="145"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1143000" y="685800"/>
            <a:ext cx="4572000" cy="3429000"/>
          </a:xfrm>
          <a:prstGeom prst="rect">
            <a:avLst/>
          </a:prstGeom>
        </p:spPr>
        <p:txBody>
          <a:bodyPr/>
          <a:lstStyle/>
          <a:p>
            <a:endParaRPr/>
          </a:p>
        </p:txBody>
      </p:sp>
      <p:sp>
        <p:nvSpPr>
          <p:cNvPr id="294" name="Shape 29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3498471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266775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wubble</a:t>
            </a:r>
            <a:r>
              <a:rPr b="0" dirty="0"/>
              <a:t> (click)? Can you find another </a:t>
            </a:r>
            <a:r>
              <a:rPr lang="en-US" b="0" dirty="0" err="1"/>
              <a:t>wubble</a:t>
            </a:r>
            <a:r>
              <a:rPr b="0" dirty="0"/>
              <a:t>? Is it this one on top (click) or this one on bottom (click)?</a:t>
            </a:r>
          </a:p>
        </p:txBody>
      </p:sp>
    </p:spTree>
    <p:extLst>
      <p:ext uri="{BB962C8B-B14F-4D97-AF65-F5344CB8AC3E}">
        <p14:creationId xmlns:p14="http://schemas.microsoft.com/office/powerpoint/2010/main" val="96425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2766216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40187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endParaRPr dirty="0"/>
          </a:p>
        </p:txBody>
      </p:sp>
    </p:spTree>
    <p:extLst>
      <p:ext uri="{BB962C8B-B14F-4D97-AF65-F5344CB8AC3E}">
        <p14:creationId xmlns:p14="http://schemas.microsoft.com/office/powerpoint/2010/main" val="308086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noRot="1" noChangeAspect="1"/>
          </p:cNvSpPr>
          <p:nvPr>
            <p:ph type="sldImg"/>
          </p:nvPr>
        </p:nvSpPr>
        <p:spPr>
          <a:xfrm>
            <a:off x="381000" y="685800"/>
            <a:ext cx="6096000" cy="3429000"/>
          </a:xfrm>
          <a:prstGeom prst="rect">
            <a:avLst/>
          </a:prstGeom>
        </p:spPr>
        <p:txBody>
          <a:bodyPr/>
          <a:lstStyle/>
          <a:p>
            <a:endParaRPr/>
          </a:p>
        </p:txBody>
      </p:sp>
      <p:sp>
        <p:nvSpPr>
          <p:cNvPr id="613" name="Shape 613"/>
          <p:cNvSpPr>
            <a:spLocks noGrp="1"/>
          </p:cNvSpPr>
          <p:nvPr>
            <p:ph type="body" sz="quarter" idx="1"/>
          </p:nvPr>
        </p:nvSpPr>
        <p:spPr>
          <a:prstGeom prst="rect">
            <a:avLst/>
          </a:prstGeom>
        </p:spPr>
        <p:txBody>
          <a:bodyPr/>
          <a:lstStyle>
            <a:lvl1pPr marL="457200" indent="-298450">
              <a:buClr>
                <a:srgbClr val="000000"/>
              </a:buClr>
              <a:buSzPts val="1100"/>
              <a:buFont typeface="Arial"/>
              <a:buChar char="●"/>
              <a:defRPr sz="1100"/>
            </a:lvl1pPr>
          </a:lstStyle>
          <a:p>
            <a:r>
              <a:rPr dirty="0"/>
              <a:t>Question: See this </a:t>
            </a:r>
            <a:r>
              <a:rPr lang="en-US" dirty="0" err="1"/>
              <a:t>hudi</a:t>
            </a:r>
            <a:r>
              <a:rPr dirty="0"/>
              <a:t> (click)?  Can you find another </a:t>
            </a:r>
            <a:r>
              <a:rPr lang="en-US"/>
              <a:t>hudi</a:t>
            </a:r>
            <a:r>
              <a:t>? </a:t>
            </a:r>
            <a:r>
              <a:rPr dirty="0"/>
              <a:t>Is it this one on top (click) or this one on bottom (click)?</a:t>
            </a:r>
          </a:p>
        </p:txBody>
      </p:sp>
    </p:spTree>
    <p:extLst>
      <p:ext uri="{BB962C8B-B14F-4D97-AF65-F5344CB8AC3E}">
        <p14:creationId xmlns:p14="http://schemas.microsoft.com/office/powerpoint/2010/main" val="3799966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795706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223611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115979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xfrm>
            <a:off x="381000" y="685800"/>
            <a:ext cx="6096000" cy="3429000"/>
          </a:xfrm>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defRPr sz="1100" b="1"/>
            </a:pPr>
            <a:r>
              <a:rPr dirty="0"/>
              <a:t>Question</a:t>
            </a:r>
            <a:r>
              <a:rPr b="0" dirty="0"/>
              <a:t>: See this </a:t>
            </a:r>
            <a:r>
              <a:rPr lang="en-US" b="0" dirty="0" err="1"/>
              <a:t>miko</a:t>
            </a:r>
            <a:r>
              <a:rPr lang="en-US" b="0" dirty="0"/>
              <a:t> </a:t>
            </a:r>
            <a:r>
              <a:rPr b="0" dirty="0"/>
              <a:t>(click)? Can you find another </a:t>
            </a:r>
            <a:r>
              <a:rPr b="0" dirty="0" err="1"/>
              <a:t>m</a:t>
            </a:r>
            <a:r>
              <a:rPr lang="en-US" b="0" dirty="0" err="1"/>
              <a:t>iko</a:t>
            </a:r>
            <a:r>
              <a:rPr b="0" dirty="0"/>
              <a:t>? Is it this one on top (click) or this one on bottom (click)?</a:t>
            </a:r>
          </a:p>
        </p:txBody>
      </p:sp>
    </p:spTree>
    <p:extLst>
      <p:ext uri="{BB962C8B-B14F-4D97-AF65-F5344CB8AC3E}">
        <p14:creationId xmlns:p14="http://schemas.microsoft.com/office/powerpoint/2010/main" val="35334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so much for helping Maggie. We are halfway through the game. Lets keep going!</a:t>
            </a:r>
          </a:p>
        </p:txBody>
      </p:sp>
    </p:spTree>
    <p:extLst>
      <p:ext uri="{BB962C8B-B14F-4D97-AF65-F5344CB8AC3E}">
        <p14:creationId xmlns:p14="http://schemas.microsoft.com/office/powerpoint/2010/main" val="2471633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438022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1250051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74732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a:defRPr sz="1100" b="1"/>
            </a:pPr>
            <a:r>
              <a:t>Question</a:t>
            </a:r>
            <a:r>
              <a:rPr b="0"/>
              <a:t>: See this vemo (click)? Can you find another vemo? Is it this one on top (click) or this one on bottom (click)?</a:t>
            </a:r>
          </a:p>
        </p:txBody>
      </p:sp>
    </p:spTree>
    <p:extLst>
      <p:ext uri="{BB962C8B-B14F-4D97-AF65-F5344CB8AC3E}">
        <p14:creationId xmlns:p14="http://schemas.microsoft.com/office/powerpoint/2010/main" val="2702374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221281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t>Click when saying see this—it will wiggle</a:t>
            </a:r>
          </a:p>
        </p:txBody>
      </p:sp>
    </p:spTree>
    <p:extLst>
      <p:ext uri="{BB962C8B-B14F-4D97-AF65-F5344CB8AC3E}">
        <p14:creationId xmlns:p14="http://schemas.microsoft.com/office/powerpoint/2010/main" val="1816587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r>
              <a:rPr dirty="0"/>
              <a:t>Click when saying see this—it will wiggle</a:t>
            </a:r>
          </a:p>
        </p:txBody>
      </p:sp>
    </p:spTree>
    <p:extLst>
      <p:ext uri="{BB962C8B-B14F-4D97-AF65-F5344CB8AC3E}">
        <p14:creationId xmlns:p14="http://schemas.microsoft.com/office/powerpoint/2010/main" val="1061526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xfrm>
            <a:off x="381000" y="685800"/>
            <a:ext cx="6096000" cy="3429000"/>
          </a:xfrm>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lvl1pPr>
              <a:defRPr sz="1100"/>
            </a:lvl1pPr>
          </a:lstStyle>
          <a:p>
            <a:pPr>
              <a:defRPr sz="1100" b="1"/>
            </a:pPr>
            <a:r>
              <a:rPr lang="en-US" dirty="0"/>
              <a:t>Question</a:t>
            </a:r>
            <a:r>
              <a:rPr lang="en-US" b="0" dirty="0"/>
              <a:t>: See this </a:t>
            </a:r>
            <a:r>
              <a:rPr lang="en-US" b="0" dirty="0" err="1"/>
              <a:t>gerp</a:t>
            </a:r>
            <a:r>
              <a:rPr lang="en-US" b="0" dirty="0"/>
              <a:t> (click)? Can you find another </a:t>
            </a:r>
            <a:r>
              <a:rPr lang="en-US" b="0" dirty="0" err="1"/>
              <a:t>gerp</a:t>
            </a:r>
            <a:r>
              <a:rPr lang="en-US" b="0" dirty="0"/>
              <a:t>? Is it this one on top (click) or this one on bottom (click)?</a:t>
            </a:r>
          </a:p>
        </p:txBody>
      </p:sp>
    </p:spTree>
    <p:extLst>
      <p:ext uri="{BB962C8B-B14F-4D97-AF65-F5344CB8AC3E}">
        <p14:creationId xmlns:p14="http://schemas.microsoft.com/office/powerpoint/2010/main" val="1028417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067188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1220734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661560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hape 773"/>
          <p:cNvSpPr>
            <a:spLocks noGrp="1" noRot="1" noChangeAspect="1"/>
          </p:cNvSpPr>
          <p:nvPr>
            <p:ph type="sldImg"/>
          </p:nvPr>
        </p:nvSpPr>
        <p:spPr>
          <a:xfrm>
            <a:off x="381000" y="685800"/>
            <a:ext cx="6096000" cy="3429000"/>
          </a:xfrm>
          <a:prstGeom prst="rect">
            <a:avLst/>
          </a:prstGeom>
        </p:spPr>
        <p:txBody>
          <a:bodyPr/>
          <a:lstStyle/>
          <a:p>
            <a:endParaRPr/>
          </a:p>
        </p:txBody>
      </p:sp>
      <p:sp>
        <p:nvSpPr>
          <p:cNvPr id="774" name="Shape 774"/>
          <p:cNvSpPr>
            <a:spLocks noGrp="1"/>
          </p:cNvSpPr>
          <p:nvPr>
            <p:ph type="body" sz="quarter" idx="1"/>
          </p:nvPr>
        </p:nvSpPr>
        <p:spPr>
          <a:prstGeom prst="rect">
            <a:avLst/>
          </a:prstGeom>
        </p:spPr>
        <p:txBody>
          <a:bodyPr/>
          <a:lstStyle/>
          <a:p>
            <a:pPr>
              <a:defRPr sz="1100" b="1"/>
            </a:pPr>
            <a:r>
              <a:t>Question</a:t>
            </a:r>
            <a:r>
              <a:rPr b="0"/>
              <a:t>: See this feld (click)? Can you find another feld? Is it this one on top (click) or this one on bottom (click)?</a:t>
            </a:r>
          </a:p>
        </p:txBody>
      </p:sp>
    </p:spTree>
    <p:extLst>
      <p:ext uri="{BB962C8B-B14F-4D97-AF65-F5344CB8AC3E}">
        <p14:creationId xmlns:p14="http://schemas.microsoft.com/office/powerpoint/2010/main" val="419624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xfrm>
            <a:off x="381000" y="685800"/>
            <a:ext cx="6096000" cy="3429000"/>
          </a:xfrm>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rPr lang="en-US" dirty="0"/>
              <a:t>Click when saying see this—it will wiggle</a:t>
            </a:r>
          </a:p>
        </p:txBody>
      </p:sp>
    </p:spTree>
    <p:extLst>
      <p:ext uri="{BB962C8B-B14F-4D97-AF65-F5344CB8AC3E}">
        <p14:creationId xmlns:p14="http://schemas.microsoft.com/office/powerpoint/2010/main" val="1639888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6" name="Title Text"/>
          <p:cNvSpPr txBox="1">
            <a:spLocks noGrp="1"/>
          </p:cNvSpPr>
          <p:nvPr>
            <p:ph type="title"/>
          </p:nvPr>
        </p:nvSpPr>
        <p:spPr>
          <a:xfrm>
            <a:off x="1143000" y="841771"/>
            <a:ext cx="6858000" cy="1790701"/>
          </a:xfrm>
          <a:prstGeom prst="rect">
            <a:avLst/>
          </a:prstGeom>
        </p:spPr>
        <p:txBody>
          <a:bodyPr lIns="45719" tIns="45719" rIns="45719" bIns="45719" anchor="b"/>
          <a:lstStyle>
            <a:lvl1pPr algn="ctr" defTabSz="685800">
              <a:lnSpc>
                <a:spcPct val="90000"/>
              </a:lnSpc>
              <a:defRPr sz="4500">
                <a:latin typeface="Calibri Light"/>
                <a:ea typeface="Calibri Light"/>
                <a:cs typeface="Calibri Light"/>
                <a:sym typeface="Calibri Light"/>
              </a:defRPr>
            </a:lvl1pPr>
          </a:lstStyle>
          <a:p>
            <a:r>
              <a:t>Title Text</a:t>
            </a:r>
          </a:p>
        </p:txBody>
      </p:sp>
      <p:sp>
        <p:nvSpPr>
          <p:cNvPr id="117" name="Body Level One…"/>
          <p:cNvSpPr txBox="1">
            <a:spLocks noGrp="1"/>
          </p:cNvSpPr>
          <p:nvPr>
            <p:ph type="body" sz="quarter" idx="1"/>
          </p:nvPr>
        </p:nvSpPr>
        <p:spPr>
          <a:xfrm>
            <a:off x="1143000" y="2701527"/>
            <a:ext cx="6858000" cy="1241823"/>
          </a:xfrm>
          <a:prstGeom prst="rect">
            <a:avLst/>
          </a:prstGeom>
        </p:spPr>
        <p:txBody>
          <a:bodyPr lIns="45719" tIns="45719" rIns="45719" bIns="4571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0" indent="342900" algn="ctr" defTabSz="685800">
              <a:lnSpc>
                <a:spcPct val="90000"/>
              </a:lnSpc>
              <a:spcBef>
                <a:spcPts val="700"/>
              </a:spcBef>
              <a:buClrTx/>
              <a:buSzTx/>
              <a:buFontTx/>
              <a:buNone/>
              <a:defRPr>
                <a:solidFill>
                  <a:srgbClr val="000000"/>
                </a:solidFill>
                <a:latin typeface="Calibri"/>
                <a:ea typeface="Calibri"/>
                <a:cs typeface="Calibri"/>
                <a:sym typeface="Calibri"/>
              </a:defRPr>
            </a:lvl2pPr>
            <a:lvl3pPr marL="0" indent="685800" algn="ctr" defTabSz="685800">
              <a:lnSpc>
                <a:spcPct val="90000"/>
              </a:lnSpc>
              <a:spcBef>
                <a:spcPts val="700"/>
              </a:spcBef>
              <a:buClrTx/>
              <a:buSzTx/>
              <a:buFontTx/>
              <a:buNone/>
              <a:defRPr>
                <a:solidFill>
                  <a:srgbClr val="000000"/>
                </a:solidFill>
                <a:latin typeface="Calibri"/>
                <a:ea typeface="Calibri"/>
                <a:cs typeface="Calibri"/>
                <a:sym typeface="Calibri"/>
              </a:defRPr>
            </a:lvl3pPr>
            <a:lvl4pPr marL="0" indent="1028700" algn="ctr" defTabSz="685800">
              <a:lnSpc>
                <a:spcPct val="90000"/>
              </a:lnSpc>
              <a:spcBef>
                <a:spcPts val="700"/>
              </a:spcBef>
              <a:buClrTx/>
              <a:buSzTx/>
              <a:buFontTx/>
              <a:buNone/>
              <a:defRPr>
                <a:solidFill>
                  <a:srgbClr val="000000"/>
                </a:solidFill>
                <a:latin typeface="Calibri"/>
                <a:ea typeface="Calibri"/>
                <a:cs typeface="Calibri"/>
                <a:sym typeface="Calibri"/>
              </a:defRPr>
            </a:lvl4pPr>
            <a:lvl5pPr marL="0" indent="1371600" algn="ctr" defTabSz="685800">
              <a:lnSpc>
                <a:spcPct val="90000"/>
              </a:lnSpc>
              <a:spcBef>
                <a:spcPts val="700"/>
              </a:spcBef>
              <a:buClrTx/>
              <a:buSzTx/>
              <a:buFontTx/>
              <a:buNone/>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135"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44"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53"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15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163"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78"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18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188"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189"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623887" y="1282303"/>
            <a:ext cx="7886701" cy="2139554"/>
          </a:xfrm>
          <a:prstGeom prst="rect">
            <a:avLst/>
          </a:prstGeom>
        </p:spPr>
        <p:txBody>
          <a:bodyPr lIns="45719" tIns="45719" rIns="45719" bIns="45719" anchor="b"/>
          <a:lstStyle>
            <a:lvl1pPr defTabSz="685800">
              <a:lnSpc>
                <a:spcPct val="90000"/>
              </a:lnSpc>
              <a:defRPr sz="4500">
                <a:latin typeface="Calibri Light"/>
                <a:ea typeface="Calibri Light"/>
                <a:cs typeface="Calibri Light"/>
                <a:sym typeface="Calibri Light"/>
              </a:defRPr>
            </a:lvl1pPr>
          </a:lstStyle>
          <a:p>
            <a:r>
              <a:t>Title Text</a:t>
            </a:r>
          </a:p>
        </p:txBody>
      </p:sp>
      <p:sp>
        <p:nvSpPr>
          <p:cNvPr id="224" name="Body Level One…"/>
          <p:cNvSpPr txBox="1">
            <a:spLocks noGrp="1"/>
          </p:cNvSpPr>
          <p:nvPr>
            <p:ph type="body" sz="quarter" idx="1"/>
          </p:nvPr>
        </p:nvSpPr>
        <p:spPr>
          <a:xfrm>
            <a:off x="623887" y="3442098"/>
            <a:ext cx="7886701" cy="1125141"/>
          </a:xfrm>
          <a:prstGeom prst="rect">
            <a:avLst/>
          </a:prstGeom>
        </p:spPr>
        <p:txBody>
          <a:bodyPr lIns="45719" tIns="45719" rIns="45719" bIns="45719"/>
          <a:lstStyle>
            <a:lvl1pPr marL="0" indent="0" defTabSz="685800">
              <a:lnSpc>
                <a:spcPct val="90000"/>
              </a:lnSpc>
              <a:spcBef>
                <a:spcPts val="700"/>
              </a:spcBef>
              <a:buClrTx/>
              <a:buSzTx/>
              <a:buFontTx/>
              <a:buNone/>
              <a:defRPr>
                <a:solidFill>
                  <a:srgbClr val="888888"/>
                </a:solidFill>
                <a:latin typeface="Calibri"/>
                <a:ea typeface="Calibri"/>
                <a:cs typeface="Calibri"/>
                <a:sym typeface="Calibri"/>
              </a:defRPr>
            </a:lvl1pPr>
            <a:lvl2pPr marL="0" indent="342900" defTabSz="685800">
              <a:lnSpc>
                <a:spcPct val="90000"/>
              </a:lnSpc>
              <a:spcBef>
                <a:spcPts val="700"/>
              </a:spcBef>
              <a:buClrTx/>
              <a:buSzTx/>
              <a:buFontTx/>
              <a:buNone/>
              <a:defRPr>
                <a:solidFill>
                  <a:srgbClr val="888888"/>
                </a:solidFill>
                <a:latin typeface="Calibri"/>
                <a:ea typeface="Calibri"/>
                <a:cs typeface="Calibri"/>
                <a:sym typeface="Calibri"/>
              </a:defRPr>
            </a:lvl2pPr>
            <a:lvl3pPr marL="0" indent="685800" defTabSz="685800">
              <a:lnSpc>
                <a:spcPct val="90000"/>
              </a:lnSpc>
              <a:spcBef>
                <a:spcPts val="700"/>
              </a:spcBef>
              <a:buClrTx/>
              <a:buSzTx/>
              <a:buFontTx/>
              <a:buNone/>
              <a:defRPr>
                <a:solidFill>
                  <a:srgbClr val="888888"/>
                </a:solidFill>
                <a:latin typeface="Calibri"/>
                <a:ea typeface="Calibri"/>
                <a:cs typeface="Calibri"/>
                <a:sym typeface="Calibri"/>
              </a:defRPr>
            </a:lvl3pPr>
            <a:lvl4pPr marL="0" indent="1028700" defTabSz="685800">
              <a:lnSpc>
                <a:spcPct val="90000"/>
              </a:lnSpc>
              <a:spcBef>
                <a:spcPts val="700"/>
              </a:spcBef>
              <a:buClrTx/>
              <a:buSzTx/>
              <a:buFontTx/>
              <a:buNone/>
              <a:defRPr>
                <a:solidFill>
                  <a:srgbClr val="888888"/>
                </a:solidFill>
                <a:latin typeface="Calibri"/>
                <a:ea typeface="Calibri"/>
                <a:cs typeface="Calibri"/>
                <a:sym typeface="Calibri"/>
              </a:defRPr>
            </a:lvl4pPr>
            <a:lvl5pPr marL="0" indent="1371600" defTabSz="685800">
              <a:lnSpc>
                <a:spcPct val="90000"/>
              </a:lnSpc>
              <a:spcBef>
                <a:spcPts val="700"/>
              </a:spcBef>
              <a:buClrTx/>
              <a:buSzTx/>
              <a:buFontTx/>
              <a:buNone/>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33" name="Body Level One…"/>
          <p:cNvSpPr txBox="1">
            <a:spLocks noGrp="1"/>
          </p:cNvSpPr>
          <p:nvPr>
            <p:ph type="body" sz="half" idx="1"/>
          </p:nvPr>
        </p:nvSpPr>
        <p:spPr>
          <a:xfrm>
            <a:off x="628650" y="1369219"/>
            <a:ext cx="3886200" cy="3263504"/>
          </a:xfrm>
          <a:prstGeom prst="rect">
            <a:avLst/>
          </a:prstGeom>
        </p:spPr>
        <p:txBody>
          <a:bodyPr lIns="45719" tIns="45719" rIns="45719" bIns="45719"/>
          <a:lstStyle>
            <a:lvl1pPr marL="171450" indent="-171450" defTabSz="685800">
              <a:lnSpc>
                <a:spcPct val="90000"/>
              </a:lnSpc>
              <a:spcBef>
                <a:spcPts val="700"/>
              </a:spcBef>
              <a:buClrTx/>
              <a:buSzPct val="100000"/>
              <a:buChar char="•"/>
              <a:defRPr sz="2100">
                <a:solidFill>
                  <a:srgbClr val="000000"/>
                </a:solidFill>
                <a:latin typeface="Calibri"/>
                <a:ea typeface="Calibri"/>
                <a:cs typeface="Calibri"/>
                <a:sym typeface="Calibri"/>
              </a:defRPr>
            </a:lvl1pPr>
            <a:lvl2pPr marL="542925" indent="-200025" defTabSz="685800">
              <a:lnSpc>
                <a:spcPct val="90000"/>
              </a:lnSpc>
              <a:spcBef>
                <a:spcPts val="700"/>
              </a:spcBef>
              <a:buClrTx/>
              <a:buSzPct val="100000"/>
              <a:buChar char="•"/>
              <a:defRPr sz="2100">
                <a:solidFill>
                  <a:srgbClr val="000000"/>
                </a:solidFill>
                <a:latin typeface="Calibri"/>
                <a:ea typeface="Calibri"/>
                <a:cs typeface="Calibri"/>
                <a:sym typeface="Calibri"/>
              </a:defRPr>
            </a:lvl2pPr>
            <a:lvl3pPr marL="925830" indent="-240030" defTabSz="685800">
              <a:lnSpc>
                <a:spcPct val="90000"/>
              </a:lnSpc>
              <a:spcBef>
                <a:spcPts val="700"/>
              </a:spcBef>
              <a:buClrTx/>
              <a:buSzPct val="100000"/>
              <a:buChar char="•"/>
              <a:defRPr sz="2100">
                <a:solidFill>
                  <a:srgbClr val="000000"/>
                </a:solidFill>
                <a:latin typeface="Calibri"/>
                <a:ea typeface="Calibri"/>
                <a:cs typeface="Calibri"/>
                <a:sym typeface="Calibri"/>
              </a:defRPr>
            </a:lvl3pPr>
            <a:lvl4pPr marL="13056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4pPr>
            <a:lvl5pPr marL="1648557" indent="-276957" defTabSz="685800">
              <a:lnSpc>
                <a:spcPct val="90000"/>
              </a:lnSpc>
              <a:spcBef>
                <a:spcPts val="700"/>
              </a:spcBef>
              <a:buClrTx/>
              <a:buSzPct val="100000"/>
              <a:buChar char="•"/>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629841" y="273843"/>
            <a:ext cx="7886701"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42" name="Body Level One…"/>
          <p:cNvSpPr txBox="1">
            <a:spLocks noGrp="1"/>
          </p:cNvSpPr>
          <p:nvPr>
            <p:ph type="body" sz="quarter" idx="1"/>
          </p:nvPr>
        </p:nvSpPr>
        <p:spPr>
          <a:xfrm>
            <a:off x="629841" y="1260871"/>
            <a:ext cx="3868341" cy="617935"/>
          </a:xfrm>
          <a:prstGeom prst="rect">
            <a:avLst/>
          </a:prstGeom>
        </p:spPr>
        <p:txBody>
          <a:bodyPr lIns="45719" tIns="45719" rIns="45719" bIns="45719" anchor="b"/>
          <a:lstStyle>
            <a:lvl1pPr marL="0" indent="0" defTabSz="685800">
              <a:lnSpc>
                <a:spcPct val="90000"/>
              </a:lnSpc>
              <a:spcBef>
                <a:spcPts val="700"/>
              </a:spcBef>
              <a:buClrTx/>
              <a:buSzTx/>
              <a:buFontTx/>
              <a:buNone/>
              <a:defRPr b="1">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b="1">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b="1">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b="1">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Text Placeholder 4"/>
          <p:cNvSpPr>
            <a:spLocks noGrp="1"/>
          </p:cNvSpPr>
          <p:nvPr>
            <p:ph type="body" sz="quarter" idx="21"/>
          </p:nvPr>
        </p:nvSpPr>
        <p:spPr>
          <a:xfrm>
            <a:off x="4629150" y="1260871"/>
            <a:ext cx="3887392" cy="617935"/>
          </a:xfrm>
          <a:prstGeom prst="rect">
            <a:avLst/>
          </a:prstGeom>
        </p:spPr>
        <p:txBody>
          <a:bodyPr lIns="45719" tIns="45719" rIns="45719" bIns="45719" anchor="b"/>
          <a:lstStyle/>
          <a:p>
            <a:pPr marL="0" indent="0" defTabSz="685800">
              <a:lnSpc>
                <a:spcPct val="90000"/>
              </a:lnSpc>
              <a:spcBef>
                <a:spcPts val="700"/>
              </a:spcBef>
              <a:buClrTx/>
              <a:buSzTx/>
              <a:buFontTx/>
              <a:buNone/>
              <a:defRPr b="1">
                <a:solidFill>
                  <a:srgbClr val="000000"/>
                </a:solidFill>
                <a:latin typeface="Calibri"/>
                <a:ea typeface="Calibri"/>
                <a:cs typeface="Calibri"/>
                <a:sym typeface="Calibri"/>
              </a:defRPr>
            </a:pPr>
            <a:endParaRPr/>
          </a:p>
        </p:txBody>
      </p:sp>
      <p:sp>
        <p:nvSpPr>
          <p:cNvPr id="244"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0"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1" name="Title Text"/>
          <p:cNvSpPr txBox="1">
            <a:spLocks noGrp="1"/>
          </p:cNvSpPr>
          <p:nvPr>
            <p:ph type="title"/>
          </p:nvPr>
        </p:nvSpPr>
        <p:spPr>
          <a:xfrm>
            <a:off x="628650" y="273843"/>
            <a:ext cx="7886700" cy="994173"/>
          </a:xfrm>
          <a:prstGeom prst="rect">
            <a:avLst/>
          </a:prstGeom>
        </p:spPr>
        <p:txBody>
          <a:bodyPr lIns="45719" tIns="45719" rIns="45719" bIns="45719" anchor="ctr"/>
          <a:lstStyle>
            <a:lvl1pPr defTabSz="685800">
              <a:lnSpc>
                <a:spcPct val="90000"/>
              </a:lnSpc>
              <a:defRPr sz="3300">
                <a:latin typeface="Calibri Light"/>
                <a:ea typeface="Calibri Light"/>
                <a:cs typeface="Calibri Light"/>
                <a:sym typeface="Calibri Light"/>
              </a:defRPr>
            </a:lvl1pPr>
          </a:lstStyle>
          <a:p>
            <a:r>
              <a:t>Title Text</a:t>
            </a:r>
          </a:p>
        </p:txBody>
      </p:sp>
      <p:sp>
        <p:nvSpPr>
          <p:cNvPr id="252"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67" name="Body Level One…"/>
          <p:cNvSpPr txBox="1">
            <a:spLocks noGrp="1"/>
          </p:cNvSpPr>
          <p:nvPr>
            <p:ph type="body" sz="half" idx="1"/>
          </p:nvPr>
        </p:nvSpPr>
        <p:spPr>
          <a:xfrm>
            <a:off x="3887391" y="740568"/>
            <a:ext cx="4629151" cy="3655221"/>
          </a:xfrm>
          <a:prstGeom prst="rect">
            <a:avLst/>
          </a:prstGeom>
        </p:spPr>
        <p:txBody>
          <a:bodyPr lIns="45719" tIns="45719" rIns="45719" bIns="45719"/>
          <a:lstStyle>
            <a:lvl1pPr marL="171450" indent="-171450" defTabSz="685800">
              <a:lnSpc>
                <a:spcPct val="90000"/>
              </a:lnSpc>
              <a:spcBef>
                <a:spcPts val="700"/>
              </a:spcBef>
              <a:buClrTx/>
              <a:buSzPct val="100000"/>
              <a:buChar char="•"/>
              <a:defRPr sz="2400">
                <a:solidFill>
                  <a:srgbClr val="000000"/>
                </a:solidFill>
                <a:latin typeface="Calibri"/>
                <a:ea typeface="Calibri"/>
                <a:cs typeface="Calibri"/>
                <a:sym typeface="Calibri"/>
              </a:defRPr>
            </a:lvl1pPr>
            <a:lvl2pPr marL="538842" indent="-195942" defTabSz="685800">
              <a:lnSpc>
                <a:spcPct val="90000"/>
              </a:lnSpc>
              <a:spcBef>
                <a:spcPts val="700"/>
              </a:spcBef>
              <a:buClrTx/>
              <a:buSzPct val="100000"/>
              <a:buChar char="•"/>
              <a:defRPr sz="2400">
                <a:solidFill>
                  <a:srgbClr val="000000"/>
                </a:solidFill>
                <a:latin typeface="Calibri"/>
                <a:ea typeface="Calibri"/>
                <a:cs typeface="Calibri"/>
                <a:sym typeface="Calibri"/>
              </a:defRPr>
            </a:lvl2pPr>
            <a:lvl3pPr marL="914400" indent="-228600" defTabSz="685800">
              <a:lnSpc>
                <a:spcPct val="90000"/>
              </a:lnSpc>
              <a:spcBef>
                <a:spcPts val="700"/>
              </a:spcBef>
              <a:buClrTx/>
              <a:buSzPct val="100000"/>
              <a:buChar char="•"/>
              <a:defRPr sz="2400">
                <a:solidFill>
                  <a:srgbClr val="000000"/>
                </a:solidFill>
                <a:latin typeface="Calibri"/>
                <a:ea typeface="Calibri"/>
                <a:cs typeface="Calibri"/>
                <a:sym typeface="Calibri"/>
              </a:defRPr>
            </a:lvl3pPr>
            <a:lvl4pPr marL="1303019" indent="-274319" defTabSz="685800">
              <a:lnSpc>
                <a:spcPct val="90000"/>
              </a:lnSpc>
              <a:spcBef>
                <a:spcPts val="700"/>
              </a:spcBef>
              <a:buClrTx/>
              <a:buSzPct val="100000"/>
              <a:buChar char="•"/>
              <a:defRPr sz="2400">
                <a:solidFill>
                  <a:srgbClr val="000000"/>
                </a:solidFill>
                <a:latin typeface="Calibri"/>
                <a:ea typeface="Calibri"/>
                <a:cs typeface="Calibri"/>
                <a:sym typeface="Calibri"/>
              </a:defRPr>
            </a:lvl4pPr>
            <a:lvl5pPr marL="1645920" indent="-274320" defTabSz="685800">
              <a:lnSpc>
                <a:spcPct val="90000"/>
              </a:lnSpc>
              <a:spcBef>
                <a:spcPts val="700"/>
              </a:spcBef>
              <a:buClrTx/>
              <a:buSzPct val="100000"/>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8" name="Text Placeholder 3"/>
          <p:cNvSpPr>
            <a:spLocks noGrp="1"/>
          </p:cNvSpPr>
          <p:nvPr>
            <p:ph type="body" sz="quarter" idx="21"/>
          </p:nvPr>
        </p:nvSpPr>
        <p:spPr>
          <a:xfrm>
            <a:off x="629840" y="1543050"/>
            <a:ext cx="2949180" cy="2858692"/>
          </a:xfrm>
          <a:prstGeom prst="rect">
            <a:avLst/>
          </a:prstGeom>
        </p:spPr>
        <p:txBody>
          <a:bodyPr lIns="45719" tIns="45719" rIns="45719" bIns="45719"/>
          <a:lstStyle/>
          <a:p>
            <a:pPr marL="0" indent="0" defTabSz="685800">
              <a:lnSpc>
                <a:spcPct val="90000"/>
              </a:lnSpc>
              <a:spcBef>
                <a:spcPts val="700"/>
              </a:spcBef>
              <a:buClrTx/>
              <a:buSzTx/>
              <a:buFontTx/>
              <a:buNone/>
              <a:defRPr sz="1200">
                <a:solidFill>
                  <a:srgbClr val="000000"/>
                </a:solidFill>
                <a:latin typeface="Calibri"/>
                <a:ea typeface="Calibri"/>
                <a:cs typeface="Calibri"/>
                <a:sym typeface="Calibri"/>
              </a:defRPr>
            </a:pPr>
            <a:endParaRPr/>
          </a:p>
        </p:txBody>
      </p:sp>
      <p:sp>
        <p:nvSpPr>
          <p:cNvPr id="26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6" name="Title Text"/>
          <p:cNvSpPr txBox="1">
            <a:spLocks noGrp="1"/>
          </p:cNvSpPr>
          <p:nvPr>
            <p:ph type="title"/>
          </p:nvPr>
        </p:nvSpPr>
        <p:spPr>
          <a:xfrm>
            <a:off x="629841" y="342900"/>
            <a:ext cx="2949178" cy="1200150"/>
          </a:xfrm>
          <a:prstGeom prst="rect">
            <a:avLst/>
          </a:prstGeom>
        </p:spPr>
        <p:txBody>
          <a:bodyPr lIns="45719" tIns="45719" rIns="45719" bIns="45719" anchor="b"/>
          <a:lstStyle>
            <a:lvl1pPr defTabSz="685800">
              <a:lnSpc>
                <a:spcPct val="90000"/>
              </a:lnSpc>
              <a:defRPr sz="2400">
                <a:latin typeface="Calibri Light"/>
                <a:ea typeface="Calibri Light"/>
                <a:cs typeface="Calibri Light"/>
                <a:sym typeface="Calibri Light"/>
              </a:defRPr>
            </a:lvl1pPr>
          </a:lstStyle>
          <a:p>
            <a:r>
              <a:t>Title Text</a:t>
            </a:r>
          </a:p>
        </p:txBody>
      </p:sp>
      <p:sp>
        <p:nvSpPr>
          <p:cNvPr id="277" name="Picture Placeholder 2"/>
          <p:cNvSpPr>
            <a:spLocks noGrp="1"/>
          </p:cNvSpPr>
          <p:nvPr>
            <p:ph type="pic" sz="half" idx="21"/>
          </p:nvPr>
        </p:nvSpPr>
        <p:spPr>
          <a:xfrm>
            <a:off x="3887391" y="740568"/>
            <a:ext cx="4629151" cy="3655221"/>
          </a:xfrm>
          <a:prstGeom prst="rect">
            <a:avLst/>
          </a:prstGeom>
        </p:spPr>
        <p:txBody>
          <a:bodyPr lIns="91439" tIns="45719" rIns="91439" bIns="45719">
            <a:noAutofit/>
          </a:bodyPr>
          <a:lstStyle/>
          <a:p>
            <a:endParaRPr/>
          </a:p>
        </p:txBody>
      </p:sp>
      <p:sp>
        <p:nvSpPr>
          <p:cNvPr id="278" name="Body Level One…"/>
          <p:cNvSpPr txBox="1">
            <a:spLocks noGrp="1"/>
          </p:cNvSpPr>
          <p:nvPr>
            <p:ph type="body" sz="quarter" idx="1"/>
          </p:nvPr>
        </p:nvSpPr>
        <p:spPr>
          <a:xfrm>
            <a:off x="629841" y="1543050"/>
            <a:ext cx="2949178" cy="2858692"/>
          </a:xfrm>
          <a:prstGeom prst="rect">
            <a:avLst/>
          </a:prstGeom>
        </p:spPr>
        <p:txBody>
          <a:bodyPr lIns="45719" tIns="45719" rIns="45719" bIns="45719"/>
          <a:lstStyle>
            <a:lvl1pPr marL="0" indent="0" defTabSz="685800">
              <a:lnSpc>
                <a:spcPct val="90000"/>
              </a:lnSpc>
              <a:spcBef>
                <a:spcPts val="700"/>
              </a:spcBef>
              <a:buClrTx/>
              <a:buSzTx/>
              <a:buFontTx/>
              <a:buNone/>
              <a:defRPr sz="1200">
                <a:solidFill>
                  <a:srgbClr val="000000"/>
                </a:solidFill>
                <a:latin typeface="Calibri"/>
                <a:ea typeface="Calibri"/>
                <a:cs typeface="Calibri"/>
                <a:sym typeface="Calibri"/>
              </a:defRPr>
            </a:lvl1pPr>
            <a:lvl2pPr marL="0" indent="342900" defTabSz="685800">
              <a:lnSpc>
                <a:spcPct val="90000"/>
              </a:lnSpc>
              <a:spcBef>
                <a:spcPts val="700"/>
              </a:spcBef>
              <a:buClrTx/>
              <a:buSzTx/>
              <a:buFontTx/>
              <a:buNone/>
              <a:defRPr sz="1200">
                <a:solidFill>
                  <a:srgbClr val="000000"/>
                </a:solidFill>
                <a:latin typeface="Calibri"/>
                <a:ea typeface="Calibri"/>
                <a:cs typeface="Calibri"/>
                <a:sym typeface="Calibri"/>
              </a:defRPr>
            </a:lvl2pPr>
            <a:lvl3pPr marL="0" indent="685800" defTabSz="685800">
              <a:lnSpc>
                <a:spcPct val="90000"/>
              </a:lnSpc>
              <a:spcBef>
                <a:spcPts val="700"/>
              </a:spcBef>
              <a:buClrTx/>
              <a:buSzTx/>
              <a:buFontTx/>
              <a:buNone/>
              <a:defRPr sz="1200">
                <a:solidFill>
                  <a:srgbClr val="000000"/>
                </a:solidFill>
                <a:latin typeface="Calibri"/>
                <a:ea typeface="Calibri"/>
                <a:cs typeface="Calibri"/>
                <a:sym typeface="Calibri"/>
              </a:defRPr>
            </a:lvl3pPr>
            <a:lvl4pPr marL="0" indent="1028700" defTabSz="685800">
              <a:lnSpc>
                <a:spcPct val="90000"/>
              </a:lnSpc>
              <a:spcBef>
                <a:spcPts val="700"/>
              </a:spcBef>
              <a:buClrTx/>
              <a:buSzTx/>
              <a:buFontTx/>
              <a:buNone/>
              <a:defRPr sz="1200">
                <a:solidFill>
                  <a:srgbClr val="000000"/>
                </a:solidFill>
                <a:latin typeface="Calibri"/>
                <a:ea typeface="Calibri"/>
                <a:cs typeface="Calibri"/>
                <a:sym typeface="Calibri"/>
              </a:defRPr>
            </a:lvl4pPr>
            <a:lvl5pPr marL="0" indent="1371600" defTabSz="685800">
              <a:lnSpc>
                <a:spcPct val="90000"/>
              </a:lnSpc>
              <a:spcBef>
                <a:spcPts val="7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284073" y="4796834"/>
            <a:ext cx="231278" cy="214702"/>
          </a:xfrm>
          <a:prstGeom prst="rect">
            <a:avLst/>
          </a:prstGeom>
        </p:spPr>
        <p:txBody>
          <a:bodyPr lIns="45719" tIns="45719" rIns="45719" bIns="45719">
            <a:spAutoFit/>
          </a:bodyPr>
          <a:lstStyle>
            <a:lvl1pPr>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7/24/23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1386610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47"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63"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64"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65"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66"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74"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82"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83"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 id="2147483663" r:id="rId11"/>
    <p:sldLayoutId id="2147483664" r:id="rId12"/>
    <p:sldLayoutId id="2147483665" r:id="rId13"/>
    <p:sldLayoutId id="2147483666" r:id="rId14"/>
    <p:sldLayoutId id="2147483668" r:id="rId15"/>
    <p:sldLayoutId id="2147483669" r:id="rId16"/>
    <p:sldLayoutId id="2147483673" r:id="rId17"/>
    <p:sldLayoutId id="2147483674" r:id="rId18"/>
    <p:sldLayoutId id="2147483675" r:id="rId19"/>
    <p:sldLayoutId id="2147483676" r:id="rId20"/>
    <p:sldLayoutId id="2147483678" r:id="rId21"/>
    <p:sldLayoutId id="2147483679" r:id="rId22"/>
    <p:sldLayoutId id="214748368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8.tif"/><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8.tif"/><Relationship Id="rId5" Type="http://schemas.openxmlformats.org/officeDocument/2006/relationships/image" Target="../media/image19.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8.tif"/><Relationship Id="rId5" Type="http://schemas.openxmlformats.org/officeDocument/2006/relationships/image" Target="../media/image19.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7.jpeg"/><Relationship Id="rId4" Type="http://schemas.openxmlformats.org/officeDocument/2006/relationships/image" Target="../media/image18.ti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tif"/><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publicdomainpictures.net/view-image.php?image=17907" TargetMode="External"/><Relationship Id="rId5" Type="http://schemas.openxmlformats.org/officeDocument/2006/relationships/image" Target="../media/image24.jp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publicdomainpictures.net/view-image.php?image=17907"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27.jpe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6.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customXml" Target="../ink/ink8.xml"/><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pxhere.com/en/photo/958791"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hyperlink" Target="https://pxhere.com/en/photo/958791" TargetMode="External"/><Relationship Id="rId3" Type="http://schemas.openxmlformats.org/officeDocument/2006/relationships/image" Target="../media/image7.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9.jpeg"/><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4" name="Picture 3" descr="A picture containing footwear&#10;&#10;Description automatically generated">
            <a:extLst>
              <a:ext uri="{FF2B5EF4-FFF2-40B4-BE49-F238E27FC236}">
                <a16:creationId xmlns:a16="http://schemas.microsoft.com/office/drawing/2014/main" id="{C6A5CD8B-2948-A895-DBF6-05DDAF06838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4"/>
                                        </p:tgtEl>
                                        <p:attrNameLst>
                                          <p:attrName>r</p:attrName>
                                        </p:attrNameLst>
                                      </p:cBhvr>
                                    </p:animRot>
                                    <p:animRot by="-240000">
                                      <p:cBhvr>
                                        <p:cTn id="15" dur="200" fill="hold">
                                          <p:stCondLst>
                                            <p:cond delay="200"/>
                                          </p:stCondLst>
                                        </p:cTn>
                                        <p:tgtEl>
                                          <p:spTgt spid="4"/>
                                        </p:tgtEl>
                                        <p:attrNameLst>
                                          <p:attrName>r</p:attrName>
                                        </p:attrNameLst>
                                      </p:cBhvr>
                                    </p:animRot>
                                    <p:animRot by="240000">
                                      <p:cBhvr>
                                        <p:cTn id="16" dur="200" fill="hold">
                                          <p:stCondLst>
                                            <p:cond delay="400"/>
                                          </p:stCondLst>
                                        </p:cTn>
                                        <p:tgtEl>
                                          <p:spTgt spid="4"/>
                                        </p:tgtEl>
                                        <p:attrNameLst>
                                          <p:attrName>r</p:attrName>
                                        </p:attrNameLst>
                                      </p:cBhvr>
                                    </p:animRot>
                                    <p:animRot by="-240000">
                                      <p:cBhvr>
                                        <p:cTn id="17" dur="200" fill="hold">
                                          <p:stCondLst>
                                            <p:cond delay="600"/>
                                          </p:stCondLst>
                                        </p:cTn>
                                        <p:tgtEl>
                                          <p:spTgt spid="4"/>
                                        </p:tgtEl>
                                        <p:attrNameLst>
                                          <p:attrName>r</p:attrName>
                                        </p:attrNameLst>
                                      </p:cBhvr>
                                    </p:animRot>
                                    <p:animRot by="120000">
                                      <p:cBhvr>
                                        <p:cTn id="18" dur="200" fill="hold">
                                          <p:stCondLst>
                                            <p:cond delay="800"/>
                                          </p:stCondLst>
                                        </p:cTn>
                                        <p:tgtEl>
                                          <p:spTgt spid="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51873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48;p36">
            <a:extLst>
              <a:ext uri="{FF2B5EF4-FFF2-40B4-BE49-F238E27FC236}">
                <a16:creationId xmlns:a16="http://schemas.microsoft.com/office/drawing/2014/main" id="{C44555D7-437C-D4D7-6F3D-C98C1104BFC3}"/>
              </a:ext>
            </a:extLst>
          </p:cNvPr>
          <p:cNvSpPr txBox="1"/>
          <p:nvPr/>
        </p:nvSpPr>
        <p:spPr>
          <a:xfrm>
            <a:off x="523341" y="3127912"/>
            <a:ext cx="2378401"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a:t>
            </a:r>
            <a:r>
              <a:rPr lang="en-US" sz="1400" dirty="0"/>
              <a:t>This is a </a:t>
            </a:r>
            <a:r>
              <a:rPr lang="en-US" sz="1400" dirty="0" err="1"/>
              <a:t>wubble</a:t>
            </a:r>
            <a:r>
              <a:rPr lang="en-US" sz="1400" dirty="0"/>
              <a:t>. </a:t>
            </a:r>
            <a:r>
              <a:rPr lang="en-US" sz="1400" dirty="0" err="1"/>
              <a:t>Wubbles</a:t>
            </a:r>
            <a:r>
              <a:rPr lang="en-US" sz="1400" dirty="0"/>
              <a:t> get wet when it rains.</a:t>
            </a:r>
            <a:endParaRPr lang="en-US" dirty="0"/>
          </a:p>
        </p:txBody>
      </p:sp>
      <p:pic>
        <p:nvPicPr>
          <p:cNvPr id="2" name="Google Shape;177;p29">
            <a:extLst>
              <a:ext uri="{FF2B5EF4-FFF2-40B4-BE49-F238E27FC236}">
                <a16:creationId xmlns:a16="http://schemas.microsoft.com/office/drawing/2014/main" id="{932B0830-2264-0E6F-DBE9-EA024A193116}"/>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spTree>
    <p:extLst>
      <p:ext uri="{BB962C8B-B14F-4D97-AF65-F5344CB8AC3E}">
        <p14:creationId xmlns:p14="http://schemas.microsoft.com/office/powerpoint/2010/main" val="2116364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7;p29">
            <a:extLst>
              <a:ext uri="{FF2B5EF4-FFF2-40B4-BE49-F238E27FC236}">
                <a16:creationId xmlns:a16="http://schemas.microsoft.com/office/drawing/2014/main" id="{99199C20-9B32-13A0-2A6E-CC8D53391063}"/>
              </a:ext>
            </a:extLst>
          </p:cNvPr>
          <p:cNvPicPr preferRelativeResize="0"/>
          <p:nvPr/>
        </p:nvPicPr>
        <p:blipFill>
          <a:blip r:embed="rId4">
            <a:alphaModFix/>
          </a:blip>
          <a:stretch>
            <a:fillRect/>
          </a:stretch>
        </p:blipFill>
        <p:spPr>
          <a:xfrm>
            <a:off x="449479" y="1657681"/>
            <a:ext cx="2554850" cy="1404875"/>
          </a:xfrm>
          <a:prstGeom prst="rect">
            <a:avLst/>
          </a:prstGeom>
          <a:noFill/>
          <a:ln>
            <a:noFill/>
          </a:ln>
        </p:spPr>
      </p:pic>
      <p:pic>
        <p:nvPicPr>
          <p:cNvPr id="5" name="Google Shape;183;p29">
            <a:extLst>
              <a:ext uri="{FF2B5EF4-FFF2-40B4-BE49-F238E27FC236}">
                <a16:creationId xmlns:a16="http://schemas.microsoft.com/office/drawing/2014/main" id="{BB14189A-C092-8AD6-39C0-543B00641D37}"/>
              </a:ext>
            </a:extLst>
          </p:cNvPr>
          <p:cNvPicPr preferRelativeResize="0"/>
          <p:nvPr/>
        </p:nvPicPr>
        <p:blipFill>
          <a:blip r:embed="rId5">
            <a:alphaModFix/>
          </a:blip>
          <a:stretch>
            <a:fillRect/>
          </a:stretch>
        </p:blipFill>
        <p:spPr>
          <a:xfrm rot="-10143026" flipH="1">
            <a:off x="5563954" y="283300"/>
            <a:ext cx="2272671" cy="1620622"/>
          </a:xfrm>
          <a:prstGeom prst="rect">
            <a:avLst/>
          </a:prstGeom>
          <a:noFill/>
          <a:ln>
            <a:noFill/>
          </a:ln>
        </p:spPr>
      </p:pic>
      <p:sp>
        <p:nvSpPr>
          <p:cNvPr id="9" name="TextBox 8">
            <a:extLst>
              <a:ext uri="{FF2B5EF4-FFF2-40B4-BE49-F238E27FC236}">
                <a16:creationId xmlns:a16="http://schemas.microsoft.com/office/drawing/2014/main" id="{A29E4A92-0BFE-EDA8-3950-53E79CB23D5E}"/>
              </a:ext>
            </a:extLst>
          </p:cNvPr>
          <p:cNvSpPr txBox="1"/>
          <p:nvPr/>
        </p:nvSpPr>
        <p:spPr>
          <a:xfrm>
            <a:off x="5621718" y="1973088"/>
            <a:ext cx="24228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latin typeface="Arial" panose="020B0604020202020204" pitchFamily="34" charset="0"/>
                <a:cs typeface="Arial" panose="020B0604020202020204" pitchFamily="34" charset="0"/>
              </a:rPr>
              <a:t>It </a:t>
            </a:r>
            <a:r>
              <a:rPr lang="en-US" dirty="0">
                <a:latin typeface="Arial" panose="020B0604020202020204" pitchFamily="34" charset="0"/>
                <a:cs typeface="Arial" panose="020B0604020202020204" pitchFamily="34" charset="0"/>
              </a:rPr>
              <a:t>stays dry on a sunny day</a:t>
            </a:r>
            <a:r>
              <a:rPr lang="en-US" sz="1400" dirty="0"/>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4244565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0" name="Google Shape;217;p33">
            <a:extLst>
              <a:ext uri="{FF2B5EF4-FFF2-40B4-BE49-F238E27FC236}">
                <a16:creationId xmlns:a16="http://schemas.microsoft.com/office/drawing/2014/main" id="{ED0E87F0-2D34-3259-7362-1ACC02B86553}"/>
              </a:ext>
            </a:extLst>
          </p:cNvPr>
          <p:cNvSpPr txBox="1"/>
          <p:nvPr/>
        </p:nvSpPr>
        <p:spPr>
          <a:xfrm>
            <a:off x="5369875" y="4459993"/>
            <a:ext cx="2576629"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lang="en-US" sz="1400" dirty="0"/>
              <a:t>It </a:t>
            </a:r>
            <a:r>
              <a:rPr lang="en-US" dirty="0"/>
              <a:t>gets wet when it rains</a:t>
            </a:r>
            <a:r>
              <a:rPr lang="en-US" sz="1400" dirty="0"/>
              <a:t>.</a:t>
            </a:r>
            <a:endParaRPr lang="en-US" dirty="0"/>
          </a:p>
        </p:txBody>
      </p:sp>
      <p:pic>
        <p:nvPicPr>
          <p:cNvPr id="2" name="Google Shape;178;p29">
            <a:extLst>
              <a:ext uri="{FF2B5EF4-FFF2-40B4-BE49-F238E27FC236}">
                <a16:creationId xmlns:a16="http://schemas.microsoft.com/office/drawing/2014/main" id="{06C5808E-0E1D-8749-EBF3-6B3E8FC0E0F8}"/>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B92C0AB4-4B71-BF7D-3F0A-62ADD1AF4715}"/>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DA6C76D7-3148-B011-CA58-0B3C52045776}"/>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732345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78;p29">
            <a:extLst>
              <a:ext uri="{FF2B5EF4-FFF2-40B4-BE49-F238E27FC236}">
                <a16:creationId xmlns:a16="http://schemas.microsoft.com/office/drawing/2014/main" id="{8A749B6F-50E1-7C8A-FEA0-F59D25BA1680}"/>
              </a:ext>
            </a:extLst>
          </p:cNvPr>
          <p:cNvPicPr preferRelativeResize="0"/>
          <p:nvPr/>
        </p:nvPicPr>
        <p:blipFill>
          <a:blip r:embed="rId4">
            <a:alphaModFix/>
          </a:blip>
          <a:stretch>
            <a:fillRect/>
          </a:stretch>
        </p:blipFill>
        <p:spPr>
          <a:xfrm>
            <a:off x="5198395" y="2926068"/>
            <a:ext cx="2483425" cy="1533925"/>
          </a:xfrm>
          <a:prstGeom prst="rect">
            <a:avLst/>
          </a:prstGeom>
          <a:noFill/>
          <a:ln>
            <a:noFill/>
          </a:ln>
        </p:spPr>
      </p:pic>
      <p:pic>
        <p:nvPicPr>
          <p:cNvPr id="5" name="Google Shape;177;p29">
            <a:extLst>
              <a:ext uri="{FF2B5EF4-FFF2-40B4-BE49-F238E27FC236}">
                <a16:creationId xmlns:a16="http://schemas.microsoft.com/office/drawing/2014/main" id="{1674FEB5-7166-3077-42FB-A6C5A554BCED}"/>
              </a:ext>
            </a:extLst>
          </p:cNvPr>
          <p:cNvPicPr preferRelativeResize="0"/>
          <p:nvPr/>
        </p:nvPicPr>
        <p:blipFill>
          <a:blip r:embed="rId5">
            <a:alphaModFix/>
          </a:blip>
          <a:stretch>
            <a:fillRect/>
          </a:stretch>
        </p:blipFill>
        <p:spPr>
          <a:xfrm>
            <a:off x="449479" y="1657681"/>
            <a:ext cx="2554850" cy="1404875"/>
          </a:xfrm>
          <a:prstGeom prst="rect">
            <a:avLst/>
          </a:prstGeom>
          <a:noFill/>
          <a:ln>
            <a:noFill/>
          </a:ln>
        </p:spPr>
      </p:pic>
      <p:pic>
        <p:nvPicPr>
          <p:cNvPr id="6" name="Google Shape;183;p29">
            <a:extLst>
              <a:ext uri="{FF2B5EF4-FFF2-40B4-BE49-F238E27FC236}">
                <a16:creationId xmlns:a16="http://schemas.microsoft.com/office/drawing/2014/main" id="{A383E1D2-0D38-4096-F6FD-DD9D9FECA8C4}"/>
              </a:ext>
            </a:extLst>
          </p:cNvPr>
          <p:cNvPicPr preferRelativeResize="0"/>
          <p:nvPr/>
        </p:nvPicPr>
        <p:blipFill>
          <a:blip r:embed="rId6">
            <a:alphaModFix/>
          </a:blip>
          <a:stretch>
            <a:fillRect/>
          </a:stretch>
        </p:blipFill>
        <p:spPr>
          <a:xfrm rot="-10143026" flipH="1">
            <a:off x="5563954" y="283300"/>
            <a:ext cx="2272671" cy="1620622"/>
          </a:xfrm>
          <a:prstGeom prst="rect">
            <a:avLst/>
          </a:prstGeom>
          <a:noFill/>
          <a:ln>
            <a:noFill/>
          </a:ln>
        </p:spPr>
      </p:pic>
    </p:spTree>
    <p:extLst>
      <p:ext uri="{BB962C8B-B14F-4D97-AF65-F5344CB8AC3E}">
        <p14:creationId xmlns:p14="http://schemas.microsoft.com/office/powerpoint/2010/main" val="2301333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
                                        </p:tgtEl>
                                        <p:attrNameLst>
                                          <p:attrName>r</p:attrName>
                                        </p:attrNameLst>
                                      </p:cBhvr>
                                    </p:animRot>
                                    <p:animRot by="-240000">
                                      <p:cBhvr>
                                        <p:cTn id="23" dur="200" fill="hold">
                                          <p:stCondLst>
                                            <p:cond delay="200"/>
                                          </p:stCondLst>
                                        </p:cTn>
                                        <p:tgtEl>
                                          <p:spTgt spid="2"/>
                                        </p:tgtEl>
                                        <p:attrNameLst>
                                          <p:attrName>r</p:attrName>
                                        </p:attrNameLst>
                                      </p:cBhvr>
                                    </p:animRot>
                                    <p:animRot by="240000">
                                      <p:cBhvr>
                                        <p:cTn id="24" dur="200" fill="hold">
                                          <p:stCondLst>
                                            <p:cond delay="400"/>
                                          </p:stCondLst>
                                        </p:cTn>
                                        <p:tgtEl>
                                          <p:spTgt spid="2"/>
                                        </p:tgtEl>
                                        <p:attrNameLst>
                                          <p:attrName>r</p:attrName>
                                        </p:attrNameLst>
                                      </p:cBhvr>
                                    </p:animRot>
                                    <p:animRot by="-240000">
                                      <p:cBhvr>
                                        <p:cTn id="25" dur="200" fill="hold">
                                          <p:stCondLst>
                                            <p:cond delay="600"/>
                                          </p:stCondLst>
                                        </p:cTn>
                                        <p:tgtEl>
                                          <p:spTgt spid="2"/>
                                        </p:tgtEl>
                                        <p:attrNameLst>
                                          <p:attrName>r</p:attrName>
                                        </p:attrNameLst>
                                      </p:cBhvr>
                                    </p:animRot>
                                    <p:animRot by="120000">
                                      <p:cBhvr>
                                        <p:cTn id="2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7" name="TextBox 6">
            <a:extLst>
              <a:ext uri="{FF2B5EF4-FFF2-40B4-BE49-F238E27FC236}">
                <a16:creationId xmlns:a16="http://schemas.microsoft.com/office/drawing/2014/main" id="{5D9DAC0B-E470-BDC9-3280-CB22095365CA}"/>
              </a:ext>
            </a:extLst>
          </p:cNvPr>
          <p:cNvSpPr txBox="1"/>
          <p:nvPr/>
        </p:nvSpPr>
        <p:spPr>
          <a:xfrm>
            <a:off x="278307" y="3310862"/>
            <a:ext cx="309033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This is a </a:t>
            </a:r>
            <a:r>
              <a:rPr lang="en-US" dirty="0" err="1">
                <a:latin typeface="Arial" panose="020B0604020202020204" pitchFamily="34" charset="0"/>
                <a:cs typeface="Arial" panose="020B0604020202020204" pitchFamily="34" charset="0"/>
              </a:rPr>
              <a:t>hudi</a:t>
            </a:r>
            <a:r>
              <a:rPr lang="en-US" sz="1400"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Hudi</a:t>
            </a:r>
            <a:r>
              <a:rPr lang="en-US" sz="1400" dirty="0" err="1">
                <a:latin typeface="Arial" panose="020B0604020202020204" pitchFamily="34" charset="0"/>
                <a:cs typeface="Arial" panose="020B0604020202020204" pitchFamily="34" charset="0"/>
              </a:rPr>
              <a:t>s</a:t>
            </a:r>
            <a:r>
              <a:rPr lang="en-US" sz="1400" dirty="0">
                <a:latin typeface="Arial" panose="020B0604020202020204" pitchFamily="34" charset="0"/>
                <a:cs typeface="Arial" panose="020B0604020202020204" pitchFamily="34" charset="0"/>
              </a:rPr>
              <a:t> </a:t>
            </a:r>
            <a:r>
              <a:rPr lang="en-US" dirty="0"/>
              <a:t>sometimes move back and forth during a storm.</a:t>
            </a:r>
          </a:p>
        </p:txBody>
      </p:sp>
      <p:pic>
        <p:nvPicPr>
          <p:cNvPr id="2" name="Google Shape;193;p30">
            <a:extLst>
              <a:ext uri="{FF2B5EF4-FFF2-40B4-BE49-F238E27FC236}">
                <a16:creationId xmlns:a16="http://schemas.microsoft.com/office/drawing/2014/main" id="{2E3B58F9-E1C8-BC76-8C14-A0954E600C05}"/>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spTree>
    <p:extLst>
      <p:ext uri="{BB962C8B-B14F-4D97-AF65-F5344CB8AC3E}">
        <p14:creationId xmlns:p14="http://schemas.microsoft.com/office/powerpoint/2010/main" val="28641688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605B001E-E98D-AA91-BF27-D40D74D12809}"/>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2;p30">
            <a:extLst>
              <a:ext uri="{FF2B5EF4-FFF2-40B4-BE49-F238E27FC236}">
                <a16:creationId xmlns:a16="http://schemas.microsoft.com/office/drawing/2014/main" id="{4C8F5B3D-95C4-3CC3-B9EE-51EBFD58A99E}"/>
              </a:ext>
            </a:extLst>
          </p:cNvPr>
          <p:cNvPicPr preferRelativeResize="0"/>
          <p:nvPr/>
        </p:nvPicPr>
        <p:blipFill rotWithShape="1">
          <a:blip r:embed="rId5">
            <a:alphaModFix/>
          </a:blip>
          <a:srcRect l="22483" r="8422"/>
          <a:stretch/>
        </p:blipFill>
        <p:spPr>
          <a:xfrm>
            <a:off x="5677366" y="397132"/>
            <a:ext cx="1903275" cy="1954900"/>
          </a:xfrm>
          <a:prstGeom prst="rect">
            <a:avLst/>
          </a:prstGeom>
          <a:noFill/>
          <a:ln>
            <a:noFill/>
          </a:ln>
        </p:spPr>
      </p:pic>
      <p:sp>
        <p:nvSpPr>
          <p:cNvPr id="2" name="TextBox 1">
            <a:extLst>
              <a:ext uri="{FF2B5EF4-FFF2-40B4-BE49-F238E27FC236}">
                <a16:creationId xmlns:a16="http://schemas.microsoft.com/office/drawing/2014/main" id="{E4D7F112-07E3-90CF-6C96-199FA5CA4671}"/>
              </a:ext>
            </a:extLst>
          </p:cNvPr>
          <p:cNvSpPr txBox="1"/>
          <p:nvPr/>
        </p:nvSpPr>
        <p:spPr>
          <a:xfrm>
            <a:off x="5280202" y="2455839"/>
            <a:ext cx="31385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Many people like it.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2361230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93;p30">
            <a:extLst>
              <a:ext uri="{FF2B5EF4-FFF2-40B4-BE49-F238E27FC236}">
                <a16:creationId xmlns:a16="http://schemas.microsoft.com/office/drawing/2014/main" id="{70806A37-CCDF-EB9B-9EDD-570AC375E9FB}"/>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1B5CBE05-5CA5-CE8E-28EA-F3E2FE81B988}"/>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8" name="Google Shape;192;p30">
            <a:extLst>
              <a:ext uri="{FF2B5EF4-FFF2-40B4-BE49-F238E27FC236}">
                <a16:creationId xmlns:a16="http://schemas.microsoft.com/office/drawing/2014/main" id="{DACCFA3C-7103-785A-58A1-786282021BB9}"/>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
        <p:nvSpPr>
          <p:cNvPr id="2" name="TextBox 1">
            <a:extLst>
              <a:ext uri="{FF2B5EF4-FFF2-40B4-BE49-F238E27FC236}">
                <a16:creationId xmlns:a16="http://schemas.microsoft.com/office/drawing/2014/main" id="{EFA18853-0101-F3B5-2AB3-3EF5639B4D88}"/>
              </a:ext>
            </a:extLst>
          </p:cNvPr>
          <p:cNvSpPr txBox="1"/>
          <p:nvPr/>
        </p:nvSpPr>
        <p:spPr>
          <a:xfrm>
            <a:off x="5298765" y="4620282"/>
            <a:ext cx="301696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a:t>
            </a:r>
            <a:r>
              <a:rPr lang="en-US" dirty="0">
                <a:latin typeface="Arial" panose="020B0604020202020204" pitchFamily="34" charset="0"/>
                <a:cs typeface="Arial" panose="020B0604020202020204" pitchFamily="34" charset="0"/>
              </a:rPr>
              <a:t>moves back and forth during a storm</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lang="en-US" dirty="0"/>
          </a:p>
        </p:txBody>
      </p:sp>
    </p:spTree>
    <p:extLst>
      <p:ext uri="{BB962C8B-B14F-4D97-AF65-F5344CB8AC3E}">
        <p14:creationId xmlns:p14="http://schemas.microsoft.com/office/powerpoint/2010/main" val="18239626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10" descr="Picture 10"/>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93;p30">
            <a:extLst>
              <a:ext uri="{FF2B5EF4-FFF2-40B4-BE49-F238E27FC236}">
                <a16:creationId xmlns:a16="http://schemas.microsoft.com/office/drawing/2014/main" id="{8E34B311-3581-B90E-1B5D-482560DEAEF3}"/>
              </a:ext>
            </a:extLst>
          </p:cNvPr>
          <p:cNvPicPr preferRelativeResize="0"/>
          <p:nvPr/>
        </p:nvPicPr>
        <p:blipFill>
          <a:blip r:embed="rId4">
            <a:alphaModFix/>
          </a:blip>
          <a:stretch>
            <a:fillRect/>
          </a:stretch>
        </p:blipFill>
        <p:spPr>
          <a:xfrm>
            <a:off x="884771" y="1682511"/>
            <a:ext cx="1477500" cy="1477500"/>
          </a:xfrm>
          <a:prstGeom prst="rect">
            <a:avLst/>
          </a:prstGeom>
          <a:noFill/>
          <a:ln>
            <a:noFill/>
          </a:ln>
        </p:spPr>
      </p:pic>
      <p:pic>
        <p:nvPicPr>
          <p:cNvPr id="6" name="Google Shape;194;p30">
            <a:extLst>
              <a:ext uri="{FF2B5EF4-FFF2-40B4-BE49-F238E27FC236}">
                <a16:creationId xmlns:a16="http://schemas.microsoft.com/office/drawing/2014/main" id="{574D93DF-2825-01C3-F201-4A8E950E1AE3}"/>
              </a:ext>
            </a:extLst>
          </p:cNvPr>
          <p:cNvPicPr preferRelativeResize="0"/>
          <p:nvPr/>
        </p:nvPicPr>
        <p:blipFill>
          <a:blip r:embed="rId5">
            <a:alphaModFix/>
          </a:blip>
          <a:stretch>
            <a:fillRect/>
          </a:stretch>
        </p:blipFill>
        <p:spPr>
          <a:xfrm>
            <a:off x="5739150" y="2704474"/>
            <a:ext cx="1547639" cy="1954900"/>
          </a:xfrm>
          <a:prstGeom prst="rect">
            <a:avLst/>
          </a:prstGeom>
          <a:noFill/>
          <a:ln>
            <a:noFill/>
          </a:ln>
        </p:spPr>
      </p:pic>
      <p:pic>
        <p:nvPicPr>
          <p:cNvPr id="7" name="Google Shape;192;p30">
            <a:extLst>
              <a:ext uri="{FF2B5EF4-FFF2-40B4-BE49-F238E27FC236}">
                <a16:creationId xmlns:a16="http://schemas.microsoft.com/office/drawing/2014/main" id="{B1BCAAF9-8EE5-E419-CA23-AB6582B32874}"/>
              </a:ext>
            </a:extLst>
          </p:cNvPr>
          <p:cNvPicPr preferRelativeResize="0"/>
          <p:nvPr/>
        </p:nvPicPr>
        <p:blipFill rotWithShape="1">
          <a:blip r:embed="rId6">
            <a:alphaModFix/>
          </a:blip>
          <a:srcRect l="22483" r="8422"/>
          <a:stretch/>
        </p:blipFill>
        <p:spPr>
          <a:xfrm>
            <a:off x="5677366" y="397132"/>
            <a:ext cx="1903275" cy="1954900"/>
          </a:xfrm>
          <a:prstGeom prst="rect">
            <a:avLst/>
          </a:prstGeom>
          <a:noFill/>
          <a:ln>
            <a:noFill/>
          </a:ln>
        </p:spPr>
      </p:pic>
    </p:spTree>
    <p:extLst>
      <p:ext uri="{BB962C8B-B14F-4D97-AF65-F5344CB8AC3E}">
        <p14:creationId xmlns:p14="http://schemas.microsoft.com/office/powerpoint/2010/main" val="33475833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Zulus are found in stores.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5" name="Google Shape;215;p33">
            <a:extLst>
              <a:ext uri="{FF2B5EF4-FFF2-40B4-BE49-F238E27FC236}">
                <a16:creationId xmlns:a16="http://schemas.microsoft.com/office/drawing/2014/main" id="{1AED85DA-0CD7-65A8-47FF-E7A2A0595B3F}"/>
              </a:ext>
            </a:extLst>
          </p:cNvPr>
          <p:cNvSpPr txBox="1"/>
          <p:nvPr/>
        </p:nvSpPr>
        <p:spPr>
          <a:xfrm>
            <a:off x="812405" y="3354188"/>
            <a:ext cx="1939760"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This is a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t>
            </a:r>
            <a:r>
              <a:rPr kumimoji="0" lang="en-US" sz="14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sym typeface="Arial"/>
              </a:rPr>
              <a:t>Mikos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are </a:t>
            </a:r>
            <a:r>
              <a:rPr lang="en-US" kern="1200" dirty="0">
                <a:solidFill>
                  <a:prstClr val="black"/>
                </a:solidFill>
                <a:latin typeface="Arial" panose="020B0604020202020204" pitchFamily="34" charset="0"/>
                <a:cs typeface="Arial" panose="020B0604020202020204" pitchFamily="34" charset="0"/>
              </a:rPr>
              <a:t>wide.</a:t>
            </a:r>
            <a:endParaRPr lang="en-US" dirty="0"/>
          </a:p>
        </p:txBody>
      </p:sp>
      <p:pic>
        <p:nvPicPr>
          <p:cNvPr id="8" name="Picture 2">
            <a:extLst>
              <a:ext uri="{FF2B5EF4-FFF2-40B4-BE49-F238E27FC236}">
                <a16:creationId xmlns:a16="http://schemas.microsoft.com/office/drawing/2014/main" id="{6B0B6088-C978-5F1A-876A-FB0FD481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919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descr="Image">
            <a:extLst>
              <a:ext uri="{FF2B5EF4-FFF2-40B4-BE49-F238E27FC236}">
                <a16:creationId xmlns:a16="http://schemas.microsoft.com/office/drawing/2014/main" id="{77F79196-89BF-815D-EC2E-394B8177A7C7}"/>
              </a:ext>
            </a:extLst>
          </p:cNvPr>
          <p:cNvPicPr>
            <a:picLocks noChangeAspect="1"/>
          </p:cNvPicPr>
          <p:nvPr/>
        </p:nvPicPr>
        <p:blipFill>
          <a:blip r:embed="rId5"/>
          <a:srcRect t="26350" b="18852"/>
          <a:stretch>
            <a:fillRect/>
          </a:stretch>
        </p:blipFill>
        <p:spPr>
          <a:xfrm rot="21473232" flipH="1">
            <a:off x="5579739" y="425805"/>
            <a:ext cx="2828649" cy="1145932"/>
          </a:xfrm>
          <a:prstGeom prst="rect">
            <a:avLst/>
          </a:prstGeom>
          <a:ln w="12700">
            <a:miter lim="400000"/>
          </a:ln>
        </p:spPr>
      </p:pic>
      <p:sp>
        <p:nvSpPr>
          <p:cNvPr id="2" name="Google Shape;217;p33">
            <a:extLst>
              <a:ext uri="{FF2B5EF4-FFF2-40B4-BE49-F238E27FC236}">
                <a16:creationId xmlns:a16="http://schemas.microsoft.com/office/drawing/2014/main" id="{8E1234BC-FE60-C251-A2FA-13093324514F}"/>
              </a:ext>
            </a:extLst>
          </p:cNvPr>
          <p:cNvSpPr txBox="1"/>
          <p:nvPr/>
        </p:nvSpPr>
        <p:spPr>
          <a:xfrm>
            <a:off x="6282588" y="1623490"/>
            <a:ext cx="1799783"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long.</a:t>
            </a:r>
            <a:endParaRPr lang="en-US" dirty="0"/>
          </a:p>
        </p:txBody>
      </p:sp>
    </p:spTree>
    <p:extLst>
      <p:ext uri="{BB962C8B-B14F-4D97-AF65-F5344CB8AC3E}">
        <p14:creationId xmlns:p14="http://schemas.microsoft.com/office/powerpoint/2010/main" val="3187414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oolly bear Free Stock Photos, Images, and Pictures of Woolly bear">
            <a:extLst>
              <a:ext uri="{FF2B5EF4-FFF2-40B4-BE49-F238E27FC236}">
                <a16:creationId xmlns:a16="http://schemas.microsoft.com/office/drawing/2014/main" id="{F63BAA73-5E21-12DB-E5E6-F40D370F6A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997396" y="2709820"/>
            <a:ext cx="1734311" cy="18014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descr="Image">
            <a:extLst>
              <a:ext uri="{FF2B5EF4-FFF2-40B4-BE49-F238E27FC236}">
                <a16:creationId xmlns:a16="http://schemas.microsoft.com/office/drawing/2014/main" id="{E3D5D0DE-B306-17F8-1B77-3C48F8D00F9A}"/>
              </a:ext>
            </a:extLst>
          </p:cNvPr>
          <p:cNvPicPr>
            <a:picLocks noChangeAspect="1"/>
          </p:cNvPicPr>
          <p:nvPr/>
        </p:nvPicPr>
        <p:blipFill>
          <a:blip r:embed="rId6"/>
          <a:srcRect t="26350" b="18852"/>
          <a:stretch>
            <a:fillRect/>
          </a:stretch>
        </p:blipFill>
        <p:spPr>
          <a:xfrm rot="21473232" flipH="1">
            <a:off x="5579739" y="425805"/>
            <a:ext cx="2828649" cy="1145932"/>
          </a:xfrm>
          <a:prstGeom prst="rect">
            <a:avLst/>
          </a:prstGeom>
          <a:ln w="12700">
            <a:miter lim="400000"/>
          </a:ln>
        </p:spPr>
      </p:pic>
      <p:sp>
        <p:nvSpPr>
          <p:cNvPr id="2" name="Google Shape;216;p33">
            <a:extLst>
              <a:ext uri="{FF2B5EF4-FFF2-40B4-BE49-F238E27FC236}">
                <a16:creationId xmlns:a16="http://schemas.microsoft.com/office/drawing/2014/main" id="{D8EAD574-67E3-DF96-1D49-4ACACC54DCC5}"/>
              </a:ext>
            </a:extLst>
          </p:cNvPr>
          <p:cNvSpPr txBox="1"/>
          <p:nvPr/>
        </p:nvSpPr>
        <p:spPr>
          <a:xfrm>
            <a:off x="6138220" y="4423914"/>
            <a:ext cx="1946461" cy="400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p>
            <a:r>
              <a:rPr lang="en-US" dirty="0"/>
              <a:t>See this?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It is wide.</a:t>
            </a:r>
            <a:endParaRPr lang="en-US" dirty="0"/>
          </a:p>
        </p:txBody>
      </p:sp>
    </p:spTree>
    <p:extLst>
      <p:ext uri="{BB962C8B-B14F-4D97-AF65-F5344CB8AC3E}">
        <p14:creationId xmlns:p14="http://schemas.microsoft.com/office/powerpoint/2010/main" val="304250934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Picture 2">
            <a:extLst>
              <a:ext uri="{FF2B5EF4-FFF2-40B4-BE49-F238E27FC236}">
                <a16:creationId xmlns:a16="http://schemas.microsoft.com/office/drawing/2014/main" id="{9CFE9138-9761-2388-F786-77D6BAAE13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oolly bear Free Stock Photos, Images, and Pictures of Woolly bear">
            <a:extLst>
              <a:ext uri="{FF2B5EF4-FFF2-40B4-BE49-F238E27FC236}">
                <a16:creationId xmlns:a16="http://schemas.microsoft.com/office/drawing/2014/main" id="{6FE4F0C3-AB7A-BBA9-7A15-6F2638211BD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997396" y="2709820"/>
            <a:ext cx="1734311" cy="180140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descr="Image">
            <a:extLst>
              <a:ext uri="{FF2B5EF4-FFF2-40B4-BE49-F238E27FC236}">
                <a16:creationId xmlns:a16="http://schemas.microsoft.com/office/drawing/2014/main" id="{69B50077-60C6-A47E-6A15-CEE52441CAAE}"/>
              </a:ext>
            </a:extLst>
          </p:cNvPr>
          <p:cNvPicPr>
            <a:picLocks noChangeAspect="1"/>
          </p:cNvPicPr>
          <p:nvPr/>
        </p:nvPicPr>
        <p:blipFill>
          <a:blip r:embed="rId6"/>
          <a:srcRect t="26350" b="18852"/>
          <a:stretch>
            <a:fillRect/>
          </a:stretch>
        </p:blipFill>
        <p:spPr>
          <a:xfrm rot="21473232" flipH="1">
            <a:off x="5579739" y="425805"/>
            <a:ext cx="2828649" cy="1145932"/>
          </a:xfrm>
          <a:prstGeom prst="rect">
            <a:avLst/>
          </a:prstGeom>
          <a:ln w="12700">
            <a:miter lim="400000"/>
          </a:ln>
        </p:spPr>
      </p:pic>
    </p:spTree>
    <p:extLst>
      <p:ext uri="{BB962C8B-B14F-4D97-AF65-F5344CB8AC3E}">
        <p14:creationId xmlns:p14="http://schemas.microsoft.com/office/powerpoint/2010/main" val="1292742812"/>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9" name="Picture 2">
            <a:extLst>
              <a:ext uri="{FF2B5EF4-FFF2-40B4-BE49-F238E27FC236}">
                <a16:creationId xmlns:a16="http://schemas.microsoft.com/office/drawing/2014/main" id="{7E6E0635-4E41-59E4-1D13-66A5E0AC5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941F08A3-B4ED-3A6B-8B51-3C76F281C2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041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8" name="Image" descr="Image">
            <a:extLst>
              <a:ext uri="{FF2B5EF4-FFF2-40B4-BE49-F238E27FC236}">
                <a16:creationId xmlns:a16="http://schemas.microsoft.com/office/drawing/2014/main" id="{DA36658D-1543-C759-B4D6-3FB010789B2B}"/>
              </a:ext>
            </a:extLst>
          </p:cNvPr>
          <p:cNvPicPr>
            <a:picLocks noChangeAspect="1"/>
          </p:cNvPicPr>
          <p:nvPr/>
        </p:nvPicPr>
        <p:blipFill>
          <a:blip r:embed="rId4"/>
          <a:srcRect t="26350" b="18852"/>
          <a:stretch>
            <a:fillRect/>
          </a:stretch>
        </p:blipFill>
        <p:spPr>
          <a:xfrm rot="21473232" flipH="1">
            <a:off x="5493241" y="3156648"/>
            <a:ext cx="2828649" cy="1145932"/>
          </a:xfrm>
          <a:prstGeom prst="rect">
            <a:avLst/>
          </a:prstGeom>
          <a:ln w="12700">
            <a:miter lim="400000"/>
          </a:ln>
        </p:spPr>
      </p:pic>
      <p:pic>
        <p:nvPicPr>
          <p:cNvPr id="10" name="Picture 2">
            <a:extLst>
              <a:ext uri="{FF2B5EF4-FFF2-40B4-BE49-F238E27FC236}">
                <a16:creationId xmlns:a16="http://schemas.microsoft.com/office/drawing/2014/main" id="{C4DD6002-EDA5-DBB1-18D3-DE11855C11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oolly bear Free Stock Photos, Images, and Pictures of Woolly bear">
            <a:extLst>
              <a:ext uri="{FF2B5EF4-FFF2-40B4-BE49-F238E27FC236}">
                <a16:creationId xmlns:a16="http://schemas.microsoft.com/office/drawing/2014/main" id="{8326ED8B-5015-138D-166A-3471F64C58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1723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7" name="Picture 2">
            <a:extLst>
              <a:ext uri="{FF2B5EF4-FFF2-40B4-BE49-F238E27FC236}">
                <a16:creationId xmlns:a16="http://schemas.microsoft.com/office/drawing/2014/main" id="{A1557342-7AC9-C99B-D4D8-C767D2E02F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9" t="67390" r="53439" b="4188"/>
          <a:stretch/>
        </p:blipFill>
        <p:spPr bwMode="auto">
          <a:xfrm>
            <a:off x="265815" y="2033546"/>
            <a:ext cx="2880791" cy="124943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descr="Image">
            <a:extLst>
              <a:ext uri="{FF2B5EF4-FFF2-40B4-BE49-F238E27FC236}">
                <a16:creationId xmlns:a16="http://schemas.microsoft.com/office/drawing/2014/main" id="{4444D7DC-7F01-ADCE-5C8F-36A9BBFA19AA}"/>
              </a:ext>
            </a:extLst>
          </p:cNvPr>
          <p:cNvPicPr>
            <a:picLocks noChangeAspect="1"/>
          </p:cNvPicPr>
          <p:nvPr/>
        </p:nvPicPr>
        <p:blipFill>
          <a:blip r:embed="rId5"/>
          <a:srcRect t="26350" b="18852"/>
          <a:stretch>
            <a:fillRect/>
          </a:stretch>
        </p:blipFill>
        <p:spPr>
          <a:xfrm rot="21473232" flipH="1">
            <a:off x="5493241" y="3156648"/>
            <a:ext cx="2828649" cy="1145932"/>
          </a:xfrm>
          <a:prstGeom prst="rect">
            <a:avLst/>
          </a:prstGeom>
          <a:ln w="12700">
            <a:miter lim="400000"/>
          </a:ln>
        </p:spPr>
      </p:pic>
      <p:pic>
        <p:nvPicPr>
          <p:cNvPr id="3" name="Picture 2" descr="Woolly bear Free Stock Photos, Images, and Pictures of Woolly bear">
            <a:extLst>
              <a:ext uri="{FF2B5EF4-FFF2-40B4-BE49-F238E27FC236}">
                <a16:creationId xmlns:a16="http://schemas.microsoft.com/office/drawing/2014/main" id="{61F81F8A-994D-D530-2F30-CB06F03E6E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95" t="18739" r="28503" b="19039"/>
          <a:stretch/>
        </p:blipFill>
        <p:spPr bwMode="auto">
          <a:xfrm>
            <a:off x="5741527" y="462583"/>
            <a:ext cx="1734311" cy="180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25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4106505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A15ED27-67F4-8E4B-8DA5-F9E35E9DF920}"/>
              </a:ext>
            </a:extLst>
          </p:cNvPr>
          <p:cNvSpPr txBox="1"/>
          <p:nvPr/>
        </p:nvSpPr>
        <p:spPr>
          <a:xfrm>
            <a:off x="449479" y="3457115"/>
            <a:ext cx="28194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vemo</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lang="en-US" dirty="0" err="1"/>
              <a:t>Vemos</a:t>
            </a:r>
            <a:r>
              <a:rPr lang="en-US" dirty="0"/>
              <a:t> </a:t>
            </a:r>
            <a:r>
              <a:rPr lang="en-US" sz="1400" dirty="0"/>
              <a:t>are sometimes very far away</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37;p26">
            <a:extLst>
              <a:ext uri="{FF2B5EF4-FFF2-40B4-BE49-F238E27FC236}">
                <a16:creationId xmlns:a16="http://schemas.microsoft.com/office/drawing/2014/main" id="{9065D48D-EAAD-E9F6-1320-7AFB515BC7B7}"/>
              </a:ext>
            </a:extLst>
          </p:cNvPr>
          <p:cNvPicPr preferRelativeResize="0"/>
          <p:nvPr/>
        </p:nvPicPr>
        <p:blipFill>
          <a:blip r:embed="rId4">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32233372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8" name="TextBox 7">
            <a:extLst>
              <a:ext uri="{FF2B5EF4-FFF2-40B4-BE49-F238E27FC236}">
                <a16:creationId xmlns:a16="http://schemas.microsoft.com/office/drawing/2014/main" id="{3FF866EC-0B5B-5E49-84AA-99209D629FE0}"/>
              </a:ext>
            </a:extLst>
          </p:cNvPr>
          <p:cNvSpPr txBox="1"/>
          <p:nvPr/>
        </p:nvSpPr>
        <p:spPr>
          <a:xfrm>
            <a:off x="5309183" y="2054211"/>
            <a:ext cx="289964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a:t>
            </a:r>
            <a:r>
              <a:rPr lang="en-US" dirty="0"/>
              <a:t>? It sometimes very close.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43;p26">
            <a:extLst>
              <a:ext uri="{FF2B5EF4-FFF2-40B4-BE49-F238E27FC236}">
                <a16:creationId xmlns:a16="http://schemas.microsoft.com/office/drawing/2014/main" id="{2B20D242-0A73-0FB4-DD59-89BAD67F2AEA}"/>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4B57AAA1-EE87-DCA1-1FBE-0222F7AF3A51}"/>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spTree>
    <p:extLst>
      <p:ext uri="{BB962C8B-B14F-4D97-AF65-F5344CB8AC3E}">
        <p14:creationId xmlns:p14="http://schemas.microsoft.com/office/powerpoint/2010/main" val="22291893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5B585B56-399B-448D-627D-0782FCFF5E12}"/>
              </a:ext>
            </a:extLst>
          </p:cNvPr>
          <p:cNvSpPr txBox="1"/>
          <p:nvPr/>
        </p:nvSpPr>
        <p:spPr>
          <a:xfrm>
            <a:off x="5296194" y="1453741"/>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costs a lot of</a:t>
            </a:r>
            <a:r>
              <a:rPr lang="en-US" dirty="0"/>
              <a:t> money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EC256474-F51E-02CB-0CF3-FF7435F90DF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F4B22B22-F6AD-14E9-30DF-A8016CB9B493}"/>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FB941E4B-8F9D-F951-FAEC-095ABF27A145}"/>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
        <p:nvSpPr>
          <p:cNvPr id="10" name="TextBox 9">
            <a:extLst>
              <a:ext uri="{FF2B5EF4-FFF2-40B4-BE49-F238E27FC236}">
                <a16:creationId xmlns:a16="http://schemas.microsoft.com/office/drawing/2014/main" id="{FFF21E14-F60D-C14D-ABCF-75BB97AEB289}"/>
              </a:ext>
            </a:extLst>
          </p:cNvPr>
          <p:cNvSpPr txBox="1"/>
          <p:nvPr/>
        </p:nvSpPr>
        <p:spPr>
          <a:xfrm>
            <a:off x="5642384" y="4620444"/>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sz="1400" dirty="0"/>
              <a:t>It is sometimes very far away</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29047566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43;p26">
            <a:extLst>
              <a:ext uri="{FF2B5EF4-FFF2-40B4-BE49-F238E27FC236}">
                <a16:creationId xmlns:a16="http://schemas.microsoft.com/office/drawing/2014/main" id="{C14CE051-2A9A-30BA-C285-FE969B203E33}"/>
              </a:ext>
            </a:extLst>
          </p:cNvPr>
          <p:cNvPicPr preferRelativeResize="0"/>
          <p:nvPr/>
        </p:nvPicPr>
        <p:blipFill>
          <a:blip r:embed="rId4">
            <a:alphaModFix/>
          </a:blip>
          <a:stretch>
            <a:fillRect/>
          </a:stretch>
        </p:blipFill>
        <p:spPr>
          <a:xfrm>
            <a:off x="5746149" y="304359"/>
            <a:ext cx="1886624" cy="1489594"/>
          </a:xfrm>
          <a:prstGeom prst="rect">
            <a:avLst/>
          </a:prstGeom>
          <a:noFill/>
          <a:ln>
            <a:noFill/>
          </a:ln>
        </p:spPr>
      </p:pic>
      <p:pic>
        <p:nvPicPr>
          <p:cNvPr id="3" name="Google Shape;137;p26">
            <a:extLst>
              <a:ext uri="{FF2B5EF4-FFF2-40B4-BE49-F238E27FC236}">
                <a16:creationId xmlns:a16="http://schemas.microsoft.com/office/drawing/2014/main" id="{BD9A21BC-351A-03A5-0EF9-B11C097E1BF9}"/>
              </a:ext>
            </a:extLst>
          </p:cNvPr>
          <p:cNvPicPr preferRelativeResize="0"/>
          <p:nvPr/>
        </p:nvPicPr>
        <p:blipFill>
          <a:blip r:embed="rId5">
            <a:alphaModFix/>
          </a:blip>
          <a:stretch>
            <a:fillRect/>
          </a:stretch>
        </p:blipFill>
        <p:spPr>
          <a:xfrm>
            <a:off x="812406" y="1448593"/>
            <a:ext cx="1796188" cy="1743075"/>
          </a:xfrm>
          <a:prstGeom prst="rect">
            <a:avLst/>
          </a:prstGeom>
          <a:noFill/>
          <a:ln>
            <a:noFill/>
          </a:ln>
        </p:spPr>
      </p:pic>
      <p:pic>
        <p:nvPicPr>
          <p:cNvPr id="4" name="Google Shape;138;p26">
            <a:extLst>
              <a:ext uri="{FF2B5EF4-FFF2-40B4-BE49-F238E27FC236}">
                <a16:creationId xmlns:a16="http://schemas.microsoft.com/office/drawing/2014/main" id="{AE8E4A47-7036-B4F3-1197-451F01E4AA4C}"/>
              </a:ext>
            </a:extLst>
          </p:cNvPr>
          <p:cNvPicPr preferRelativeResize="0"/>
          <p:nvPr/>
        </p:nvPicPr>
        <p:blipFill>
          <a:blip r:embed="rId6">
            <a:alphaModFix/>
          </a:blip>
          <a:stretch>
            <a:fillRect/>
          </a:stretch>
        </p:blipFill>
        <p:spPr>
          <a:xfrm>
            <a:off x="5429529" y="3078542"/>
            <a:ext cx="2628900" cy="1743075"/>
          </a:xfrm>
          <a:prstGeom prst="rect">
            <a:avLst/>
          </a:prstGeom>
          <a:noFill/>
          <a:ln>
            <a:noFill/>
          </a:ln>
        </p:spPr>
      </p:pic>
    </p:spTree>
    <p:extLst>
      <p:ext uri="{BB962C8B-B14F-4D97-AF65-F5344CB8AC3E}">
        <p14:creationId xmlns:p14="http://schemas.microsoft.com/office/powerpoint/2010/main" val="3809662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4"/>
                                        </p:tgtEl>
                                        <p:attrNameLst>
                                          <p:attrName>r</p:attrName>
                                        </p:attrNameLst>
                                      </p:cBhvr>
                                    </p:animRot>
                                    <p:animRot by="-240000">
                                      <p:cBhvr>
                                        <p:cTn id="23" dur="200" fill="hold">
                                          <p:stCondLst>
                                            <p:cond delay="200"/>
                                          </p:stCondLst>
                                        </p:cTn>
                                        <p:tgtEl>
                                          <p:spTgt spid="4"/>
                                        </p:tgtEl>
                                        <p:attrNameLst>
                                          <p:attrName>r</p:attrName>
                                        </p:attrNameLst>
                                      </p:cBhvr>
                                    </p:animRot>
                                    <p:animRot by="240000">
                                      <p:cBhvr>
                                        <p:cTn id="24" dur="200" fill="hold">
                                          <p:stCondLst>
                                            <p:cond delay="400"/>
                                          </p:stCondLst>
                                        </p:cTn>
                                        <p:tgtEl>
                                          <p:spTgt spid="4"/>
                                        </p:tgtEl>
                                        <p:attrNameLst>
                                          <p:attrName>r</p:attrName>
                                        </p:attrNameLst>
                                      </p:cBhvr>
                                    </p:animRot>
                                    <p:animRot by="-240000">
                                      <p:cBhvr>
                                        <p:cTn id="25" dur="200" fill="hold">
                                          <p:stCondLst>
                                            <p:cond delay="600"/>
                                          </p:stCondLst>
                                        </p:cTn>
                                        <p:tgtEl>
                                          <p:spTgt spid="4"/>
                                        </p:tgtEl>
                                        <p:attrNameLst>
                                          <p:attrName>r</p:attrName>
                                        </p:attrNameLst>
                                      </p:cBhvr>
                                    </p:animRot>
                                    <p:animRot by="120000">
                                      <p:cBhvr>
                                        <p:cTn id="2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16" name="Google Shape;248;p36">
            <a:extLst>
              <a:ext uri="{FF2B5EF4-FFF2-40B4-BE49-F238E27FC236}">
                <a16:creationId xmlns:a16="http://schemas.microsoft.com/office/drawing/2014/main" id="{A6FB135D-232E-6961-03C3-DE8F01E84F00}"/>
              </a:ext>
            </a:extLst>
          </p:cNvPr>
          <p:cNvSpPr txBox="1"/>
          <p:nvPr/>
        </p:nvSpPr>
        <p:spPr>
          <a:xfrm>
            <a:off x="523341" y="3127912"/>
            <a:ext cx="2378401" cy="830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p>
            <a:r>
              <a:rPr lang="en-US" dirty="0"/>
              <a:t>See this? This is a </a:t>
            </a:r>
            <a:r>
              <a:rPr lang="en-US" dirty="0" err="1"/>
              <a:t>gerp</a:t>
            </a:r>
            <a:r>
              <a:rPr lang="en-US" dirty="0"/>
              <a:t>. </a:t>
            </a:r>
            <a:r>
              <a:rPr lang="en-US" sz="1400" dirty="0" err="1"/>
              <a:t>Gerps</a:t>
            </a:r>
            <a:r>
              <a:rPr lang="en-US" sz="1400" dirty="0"/>
              <a:t> </a:t>
            </a:r>
            <a:r>
              <a:rPr lang="en-US" dirty="0"/>
              <a:t>are hard to see at night.</a:t>
            </a:r>
          </a:p>
        </p:txBody>
      </p:sp>
      <p:pic>
        <p:nvPicPr>
          <p:cNvPr id="2" name="Google Shape;153;p27">
            <a:extLst>
              <a:ext uri="{FF2B5EF4-FFF2-40B4-BE49-F238E27FC236}">
                <a16:creationId xmlns:a16="http://schemas.microsoft.com/office/drawing/2014/main" id="{8D8BA4D8-ACC5-E56C-6F1A-E8E15058332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spTree>
    <p:extLst>
      <p:ext uri="{BB962C8B-B14F-4D97-AF65-F5344CB8AC3E}">
        <p14:creationId xmlns:p14="http://schemas.microsoft.com/office/powerpoint/2010/main" val="4076089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BF729462-AC39-7829-99AC-F1B74D0B4F3B}"/>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3" name="Picture 2" descr="A black remote control with buttons&#10;&#10;Description automatically generated with medium confidence">
            <a:extLst>
              <a:ext uri="{FF2B5EF4-FFF2-40B4-BE49-F238E27FC236}">
                <a16:creationId xmlns:a16="http://schemas.microsoft.com/office/drawing/2014/main" id="{0C604930-A528-CBA8-BF8B-7B6ED20098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582" t="8325" r="28260" b="12838"/>
          <a:stretch/>
        </p:blipFill>
        <p:spPr>
          <a:xfrm>
            <a:off x="5709165" y="142255"/>
            <a:ext cx="1121206" cy="2001796"/>
          </a:xfrm>
          <a:prstGeom prst="rect">
            <a:avLst/>
          </a:prstGeom>
        </p:spPr>
      </p:pic>
      <p:sp>
        <p:nvSpPr>
          <p:cNvPr id="4" name="TextBox 3">
            <a:extLst>
              <a:ext uri="{FF2B5EF4-FFF2-40B4-BE49-F238E27FC236}">
                <a16:creationId xmlns:a16="http://schemas.microsoft.com/office/drawing/2014/main" id="{06B75E17-764B-A828-2A47-C737F796E85B}"/>
              </a:ext>
            </a:extLst>
          </p:cNvPr>
          <p:cNvSpPr txBox="1"/>
          <p:nvPr/>
        </p:nvSpPr>
        <p:spPr>
          <a:xfrm>
            <a:off x="5024517" y="2203545"/>
            <a:ext cx="249050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lang="en-US" dirty="0"/>
              <a:t>It</a:t>
            </a:r>
            <a:r>
              <a:rPr kumimoji="0" lang="en-US" sz="1400" b="0" i="0" u="none" strike="noStrike" kern="0" cap="none" spc="0" normalizeH="0" baseline="0" noProof="0" dirty="0">
                <a:ln>
                  <a:noFill/>
                </a:ln>
                <a:solidFill>
                  <a:srgbClr val="000000"/>
                </a:solidFill>
                <a:effectLst/>
                <a:uLnTx/>
                <a:uFillTx/>
                <a:latin typeface="Arial"/>
                <a:cs typeface="Arial"/>
                <a:sym typeface="Arial"/>
              </a:rPr>
              <a:t> sometimes looks far away</a:t>
            </a:r>
            <a:r>
              <a:rPr lang="en-US" dirty="0"/>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94457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2" name="Google Shape;153;p27">
            <a:extLst>
              <a:ext uri="{FF2B5EF4-FFF2-40B4-BE49-F238E27FC236}">
                <a16:creationId xmlns:a16="http://schemas.microsoft.com/office/drawing/2014/main" id="{170977AB-173F-6605-E14D-868B1E5D737E}"/>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4" name="Google Shape;152;p27">
            <a:extLst>
              <a:ext uri="{FF2B5EF4-FFF2-40B4-BE49-F238E27FC236}">
                <a16:creationId xmlns:a16="http://schemas.microsoft.com/office/drawing/2014/main" id="{E1CB4461-45A1-8DAA-E5CB-4D0B0DFFF75E}"/>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6" name="Picture 5" descr="A black remote control with buttons&#10;&#10;Description automatically generated with medium confidence">
            <a:extLst>
              <a:ext uri="{FF2B5EF4-FFF2-40B4-BE49-F238E27FC236}">
                <a16:creationId xmlns:a16="http://schemas.microsoft.com/office/drawing/2014/main" id="{2EFF35BC-C459-5A54-2502-151DB40245D4}"/>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
        <p:nvSpPr>
          <p:cNvPr id="3" name="Google Shape;250;p36">
            <a:extLst>
              <a:ext uri="{FF2B5EF4-FFF2-40B4-BE49-F238E27FC236}">
                <a16:creationId xmlns:a16="http://schemas.microsoft.com/office/drawing/2014/main" id="{2DBA3830-2E14-5216-82AC-FA0B068E5C2D}"/>
              </a:ext>
            </a:extLst>
          </p:cNvPr>
          <p:cNvSpPr txBox="1"/>
          <p:nvPr/>
        </p:nvSpPr>
        <p:spPr>
          <a:xfrm>
            <a:off x="5317960" y="4466571"/>
            <a:ext cx="2378400" cy="615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p>
            <a:r>
              <a:rPr lang="en-US" dirty="0"/>
              <a:t>See this? It is hard to see at night.</a:t>
            </a:r>
          </a:p>
        </p:txBody>
      </p:sp>
    </p:spTree>
    <p:extLst>
      <p:ext uri="{BB962C8B-B14F-4D97-AF65-F5344CB8AC3E}">
        <p14:creationId xmlns:p14="http://schemas.microsoft.com/office/powerpoint/2010/main" val="2300925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5" name="Google Shape;153;p27">
            <a:extLst>
              <a:ext uri="{FF2B5EF4-FFF2-40B4-BE49-F238E27FC236}">
                <a16:creationId xmlns:a16="http://schemas.microsoft.com/office/drawing/2014/main" id="{47EE32B6-AD08-7DDB-4E76-322F09E90BAD}"/>
              </a:ext>
            </a:extLst>
          </p:cNvPr>
          <p:cNvPicPr preferRelativeResize="0"/>
          <p:nvPr/>
        </p:nvPicPr>
        <p:blipFill>
          <a:blip r:embed="rId4">
            <a:alphaModFix/>
          </a:blip>
          <a:stretch>
            <a:fillRect/>
          </a:stretch>
        </p:blipFill>
        <p:spPr>
          <a:xfrm>
            <a:off x="812406" y="1376311"/>
            <a:ext cx="1565000" cy="1565000"/>
          </a:xfrm>
          <a:prstGeom prst="rect">
            <a:avLst/>
          </a:prstGeom>
          <a:noFill/>
          <a:ln>
            <a:noFill/>
          </a:ln>
        </p:spPr>
      </p:pic>
      <p:pic>
        <p:nvPicPr>
          <p:cNvPr id="6" name="Google Shape;152;p27">
            <a:extLst>
              <a:ext uri="{FF2B5EF4-FFF2-40B4-BE49-F238E27FC236}">
                <a16:creationId xmlns:a16="http://schemas.microsoft.com/office/drawing/2014/main" id="{A0DB1FB2-D6A6-3840-BD59-9032A3A378D6}"/>
              </a:ext>
            </a:extLst>
          </p:cNvPr>
          <p:cNvPicPr preferRelativeResize="0"/>
          <p:nvPr/>
        </p:nvPicPr>
        <p:blipFill>
          <a:blip r:embed="rId5">
            <a:alphaModFix/>
          </a:blip>
          <a:stretch>
            <a:fillRect/>
          </a:stretch>
        </p:blipFill>
        <p:spPr>
          <a:xfrm>
            <a:off x="4993179" y="2941311"/>
            <a:ext cx="2166767" cy="1459881"/>
          </a:xfrm>
          <a:prstGeom prst="rect">
            <a:avLst/>
          </a:prstGeom>
          <a:noFill/>
          <a:ln>
            <a:noFill/>
          </a:ln>
        </p:spPr>
      </p:pic>
      <p:pic>
        <p:nvPicPr>
          <p:cNvPr id="7" name="Picture 6" descr="A black remote control with buttons&#10;&#10;Description automatically generated with medium confidence">
            <a:extLst>
              <a:ext uri="{FF2B5EF4-FFF2-40B4-BE49-F238E27FC236}">
                <a16:creationId xmlns:a16="http://schemas.microsoft.com/office/drawing/2014/main" id="{71886856-2B95-5BE1-7B1E-3F5E961A5C8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7582" t="8325" r="28260" b="12838"/>
          <a:stretch/>
        </p:blipFill>
        <p:spPr>
          <a:xfrm>
            <a:off x="5709165" y="142255"/>
            <a:ext cx="1121206" cy="2001796"/>
          </a:xfrm>
          <a:prstGeom prst="rect">
            <a:avLst/>
          </a:prstGeom>
        </p:spPr>
      </p:pic>
    </p:spTree>
    <p:extLst>
      <p:ext uri="{BB962C8B-B14F-4D97-AF65-F5344CB8AC3E}">
        <p14:creationId xmlns:p14="http://schemas.microsoft.com/office/powerpoint/2010/main" val="1110179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sp>
        <p:nvSpPr>
          <p:cNvPr id="6" name="TextBox 5">
            <a:extLst>
              <a:ext uri="{FF2B5EF4-FFF2-40B4-BE49-F238E27FC236}">
                <a16:creationId xmlns:a16="http://schemas.microsoft.com/office/drawing/2014/main" id="{4BF819D1-B1AC-7C45-BA19-E6D3AB338D2F}"/>
              </a:ext>
            </a:extLst>
          </p:cNvPr>
          <p:cNvSpPr txBox="1"/>
          <p:nvPr/>
        </p:nvSpPr>
        <p:spPr>
          <a:xfrm>
            <a:off x="1002784" y="3211407"/>
            <a:ext cx="203227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This is a </a:t>
            </a:r>
            <a:r>
              <a:rPr kumimoji="0" lang="en-US" sz="1400" b="0" i="0" u="none" strike="noStrike" cap="none" spc="0" normalizeH="0" baseline="0" dirty="0" err="1">
                <a:ln>
                  <a:noFill/>
                </a:ln>
                <a:solidFill>
                  <a:srgbClr val="000000"/>
                </a:solidFill>
                <a:effectLst/>
                <a:uFillTx/>
                <a:latin typeface="+mj-lt"/>
                <a:ea typeface="+mj-ea"/>
                <a:cs typeface="+mj-cs"/>
                <a:sym typeface="Arial"/>
              </a:rPr>
              <a:t>feld</a:t>
            </a:r>
            <a:r>
              <a:rPr kumimoji="0" lang="en-US" sz="1400" b="0" i="0" u="none" strike="noStrike" cap="none" spc="0" normalizeH="0" baseline="0" dirty="0">
                <a:ln>
                  <a:noFill/>
                </a:ln>
                <a:solidFill>
                  <a:srgbClr val="000000"/>
                </a:solidFill>
                <a:effectLst/>
                <a:uFillTx/>
                <a:latin typeface="+mj-lt"/>
                <a:ea typeface="+mj-ea"/>
                <a:cs typeface="+mj-cs"/>
                <a:sym typeface="Arial"/>
              </a:rPr>
              <a:t>.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Felds </a:t>
            </a:r>
            <a:r>
              <a:rPr lang="en-US" dirty="0"/>
              <a:t>are heavy.</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pic>
        <p:nvPicPr>
          <p:cNvPr id="2" name="Google Shape;170;p28">
            <a:extLst>
              <a:ext uri="{FF2B5EF4-FFF2-40B4-BE49-F238E27FC236}">
                <a16:creationId xmlns:a16="http://schemas.microsoft.com/office/drawing/2014/main" id="{F2C906FA-BEC6-E117-4AED-6EF9296A201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spTree>
    <p:extLst>
      <p:ext uri="{BB962C8B-B14F-4D97-AF65-F5344CB8AC3E}">
        <p14:creationId xmlns:p14="http://schemas.microsoft.com/office/powerpoint/2010/main" val="13013519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0;p28">
            <a:extLst>
              <a:ext uri="{FF2B5EF4-FFF2-40B4-BE49-F238E27FC236}">
                <a16:creationId xmlns:a16="http://schemas.microsoft.com/office/drawing/2014/main" id="{544202C2-30C5-4062-ED47-52EC6B53C7FE}"/>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5" name="Picture 2" descr="Professional Clay Ceramic Solo Darbuka Drum By Emin Percussion Doumbek  Ep-004-a - Buy Darbuka,Drum,Doumbek Product on Alibaba.com">
            <a:extLst>
              <a:ext uri="{FF2B5EF4-FFF2-40B4-BE49-F238E27FC236}">
                <a16:creationId xmlns:a16="http://schemas.microsoft.com/office/drawing/2014/main" id="{AB1FFEB5-C2CF-4CBF-DA4E-D983CE0B62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DF1BA7-AD55-F119-B296-EA3D3DBED549}"/>
              </a:ext>
            </a:extLst>
          </p:cNvPr>
          <p:cNvSpPr txBox="1"/>
          <p:nvPr/>
        </p:nvSpPr>
        <p:spPr>
          <a:xfrm>
            <a:off x="5955824" y="2363776"/>
            <a:ext cx="279415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a:t>
            </a:r>
            <a:r>
              <a:rPr lang="en-US" dirty="0">
                <a:latin typeface="Arial" panose="020B0604020202020204" pitchFamily="34" charset="0"/>
                <a:cs typeface="Arial" panose="020B0604020202020204" pitchFamily="34" charset="0"/>
              </a:rPr>
              <a:t>heavy.</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 </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43536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3" name="Google Shape;170;p28">
            <a:extLst>
              <a:ext uri="{FF2B5EF4-FFF2-40B4-BE49-F238E27FC236}">
                <a16:creationId xmlns:a16="http://schemas.microsoft.com/office/drawing/2014/main" id="{3E225083-F34C-AC12-FFE9-D89843615A0C}"/>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6" name="Google Shape;172;p28">
            <a:extLst>
              <a:ext uri="{FF2B5EF4-FFF2-40B4-BE49-F238E27FC236}">
                <a16:creationId xmlns:a16="http://schemas.microsoft.com/office/drawing/2014/main" id="{1B3A714C-F7D4-7477-1527-B797F34F46DC}"/>
              </a:ext>
            </a:extLst>
          </p:cNvPr>
          <p:cNvPicPr preferRelativeResize="0"/>
          <p:nvPr/>
        </p:nvPicPr>
        <p:blipFill rotWithShape="1">
          <a:blip r:embed="rId5">
            <a:alphaModFix/>
          </a:blip>
          <a:srcRect b="24590"/>
          <a:stretch/>
        </p:blipFill>
        <p:spPr>
          <a:xfrm>
            <a:off x="5753602" y="2922111"/>
            <a:ext cx="2030675" cy="1378100"/>
          </a:xfrm>
          <a:prstGeom prst="rect">
            <a:avLst/>
          </a:prstGeom>
          <a:noFill/>
          <a:ln>
            <a:noFill/>
          </a:ln>
        </p:spPr>
      </p:pic>
      <p:pic>
        <p:nvPicPr>
          <p:cNvPr id="8" name="Picture 2" descr="Professional Clay Ceramic Solo Darbuka Drum By Emin Percussion Doumbek  Ep-004-a - Buy Darbuka,Drum,Doumbek Product on Alibaba.com">
            <a:extLst>
              <a:ext uri="{FF2B5EF4-FFF2-40B4-BE49-F238E27FC236}">
                <a16:creationId xmlns:a16="http://schemas.microsoft.com/office/drawing/2014/main" id="{92E665F2-2772-C63D-6D21-3DDD7A436D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945A3D-F595-8D65-EEFA-223ADF42E3BC}"/>
              </a:ext>
            </a:extLst>
          </p:cNvPr>
          <p:cNvSpPr txBox="1"/>
          <p:nvPr/>
        </p:nvSpPr>
        <p:spPr>
          <a:xfrm>
            <a:off x="6042598" y="4428323"/>
            <a:ext cx="24228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j-lt"/>
                <a:ea typeface="+mj-ea"/>
                <a:cs typeface="+mj-cs"/>
                <a:sym typeface="Arial"/>
              </a:rPr>
              <a:t>See this? </a:t>
            </a:r>
            <a:r>
              <a:rPr kumimoji="0" lang="en-US" sz="1400" b="0" i="0" u="none" strike="noStrike" cap="none" spc="0" normalizeH="0" baseline="0" dirty="0">
                <a:ln>
                  <a:noFill/>
                </a:ln>
                <a:solidFill>
                  <a:srgbClr val="000000"/>
                </a:solidFill>
                <a:effectLst/>
                <a:uFillTx/>
                <a:latin typeface="Arial" panose="020B0604020202020204" pitchFamily="34" charset="0"/>
                <a:ea typeface="+mj-ea"/>
                <a:cs typeface="Arial" panose="020B0604020202020204" pitchFamily="34" charset="0"/>
                <a:sym typeface="Arial"/>
              </a:rPr>
              <a:t>It is wide.</a:t>
            </a: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spTree>
    <p:extLst>
      <p:ext uri="{BB962C8B-B14F-4D97-AF65-F5344CB8AC3E}">
        <p14:creationId xmlns:p14="http://schemas.microsoft.com/office/powerpoint/2010/main" val="37068326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icture 4" descr="Picture 4"/>
          <p:cNvPicPr>
            <a:picLocks noChangeAspect="1"/>
          </p:cNvPicPr>
          <p:nvPr/>
        </p:nvPicPr>
        <p:blipFill>
          <a:blip r:embed="rId3"/>
          <a:srcRect l="30272" t="6539" r="30123" b="37296"/>
          <a:stretch>
            <a:fillRect/>
          </a:stretch>
        </p:blipFill>
        <p:spPr>
          <a:xfrm flipH="1">
            <a:off x="86552" y="4511226"/>
            <a:ext cx="725854" cy="526212"/>
          </a:xfrm>
          <a:prstGeom prst="rect">
            <a:avLst/>
          </a:prstGeom>
          <a:ln w="12700">
            <a:miter lim="400000"/>
          </a:ln>
        </p:spPr>
      </p:pic>
      <p:pic>
        <p:nvPicPr>
          <p:cNvPr id="4" name="Google Shape;170;p28">
            <a:extLst>
              <a:ext uri="{FF2B5EF4-FFF2-40B4-BE49-F238E27FC236}">
                <a16:creationId xmlns:a16="http://schemas.microsoft.com/office/drawing/2014/main" id="{9F8D60DF-9BB7-ECCE-1126-7DCE720530D8}"/>
              </a:ext>
            </a:extLst>
          </p:cNvPr>
          <p:cNvPicPr preferRelativeResize="0"/>
          <p:nvPr/>
        </p:nvPicPr>
        <p:blipFill>
          <a:blip r:embed="rId4">
            <a:alphaModFix/>
          </a:blip>
          <a:stretch>
            <a:fillRect/>
          </a:stretch>
        </p:blipFill>
        <p:spPr>
          <a:xfrm>
            <a:off x="749628" y="1483650"/>
            <a:ext cx="2351776" cy="1565000"/>
          </a:xfrm>
          <a:prstGeom prst="rect">
            <a:avLst/>
          </a:prstGeom>
          <a:noFill/>
          <a:ln>
            <a:noFill/>
          </a:ln>
        </p:spPr>
      </p:pic>
      <p:pic>
        <p:nvPicPr>
          <p:cNvPr id="5" name="Google Shape;172;p28">
            <a:extLst>
              <a:ext uri="{FF2B5EF4-FFF2-40B4-BE49-F238E27FC236}">
                <a16:creationId xmlns:a16="http://schemas.microsoft.com/office/drawing/2014/main" id="{59353218-7AA8-DED4-E54B-B78A770C6668}"/>
              </a:ext>
            </a:extLst>
          </p:cNvPr>
          <p:cNvPicPr preferRelativeResize="0"/>
          <p:nvPr/>
        </p:nvPicPr>
        <p:blipFill rotWithShape="1">
          <a:blip r:embed="rId5">
            <a:alphaModFix/>
          </a:blip>
          <a:srcRect b="24590"/>
          <a:stretch/>
        </p:blipFill>
        <p:spPr>
          <a:xfrm>
            <a:off x="5753602" y="2922111"/>
            <a:ext cx="2030675" cy="1378100"/>
          </a:xfrm>
          <a:prstGeom prst="rect">
            <a:avLst/>
          </a:prstGeom>
          <a:noFill/>
          <a:ln>
            <a:noFill/>
          </a:ln>
        </p:spPr>
      </p:pic>
      <p:pic>
        <p:nvPicPr>
          <p:cNvPr id="7" name="Picture 2" descr="Professional Clay Ceramic Solo Darbuka Drum By Emin Percussion Doumbek  Ep-004-a - Buy Darbuka,Drum,Doumbek Product on Alibaba.com">
            <a:extLst>
              <a:ext uri="{FF2B5EF4-FFF2-40B4-BE49-F238E27FC236}">
                <a16:creationId xmlns:a16="http://schemas.microsoft.com/office/drawing/2014/main" id="{D56B2C09-AAAA-F56A-8F70-53E8BFB00B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9" t="9653" r="19009" b="9653"/>
          <a:stretch/>
        </p:blipFill>
        <p:spPr bwMode="auto">
          <a:xfrm>
            <a:off x="6042598" y="293253"/>
            <a:ext cx="1528819" cy="20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64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2" name="Google Shape;215;p33">
            <a:extLst>
              <a:ext uri="{FF2B5EF4-FFF2-40B4-BE49-F238E27FC236}">
                <a16:creationId xmlns:a16="http://schemas.microsoft.com/office/drawing/2014/main" id="{ADE1C724-4878-278E-082C-DC258AC2C0F0}"/>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found in stores.</a:t>
            </a:r>
          </a:p>
        </p:txBody>
      </p:sp>
      <p:pic>
        <p:nvPicPr>
          <p:cNvPr id="1028" name="Picture 4">
            <a:extLst>
              <a:ext uri="{FF2B5EF4-FFF2-40B4-BE49-F238E27FC236}">
                <a16:creationId xmlns:a16="http://schemas.microsoft.com/office/drawing/2014/main" id="{E4ECA28C-60F6-7EBF-8B9C-1B50D29E046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8"/>
                                        </p:tgtEl>
                                        <p:attrNameLst>
                                          <p:attrName>r</p:attrName>
                                        </p:attrNameLst>
                                      </p:cBhvr>
                                    </p:animRot>
                                    <p:animRot by="-240000">
                                      <p:cBhvr>
                                        <p:cTn id="7" dur="200" fill="hold">
                                          <p:stCondLst>
                                            <p:cond delay="200"/>
                                          </p:stCondLst>
                                        </p:cTn>
                                        <p:tgtEl>
                                          <p:spTgt spid="1028"/>
                                        </p:tgtEl>
                                        <p:attrNameLst>
                                          <p:attrName>r</p:attrName>
                                        </p:attrNameLst>
                                      </p:cBhvr>
                                    </p:animRot>
                                    <p:animRot by="240000">
                                      <p:cBhvr>
                                        <p:cTn id="8" dur="200" fill="hold">
                                          <p:stCondLst>
                                            <p:cond delay="400"/>
                                          </p:stCondLst>
                                        </p:cTn>
                                        <p:tgtEl>
                                          <p:spTgt spid="1028"/>
                                        </p:tgtEl>
                                        <p:attrNameLst>
                                          <p:attrName>r</p:attrName>
                                        </p:attrNameLst>
                                      </p:cBhvr>
                                    </p:animRot>
                                    <p:animRot by="-240000">
                                      <p:cBhvr>
                                        <p:cTn id="9" dur="200" fill="hold">
                                          <p:stCondLst>
                                            <p:cond delay="600"/>
                                          </p:stCondLst>
                                        </p:cTn>
                                        <p:tgtEl>
                                          <p:spTgt spid="1028"/>
                                        </p:tgtEl>
                                        <p:attrNameLst>
                                          <p:attrName>r</p:attrName>
                                        </p:attrNameLst>
                                      </p:cBhvr>
                                    </p:animRot>
                                    <p:animRot by="120000">
                                      <p:cBhvr>
                                        <p:cTn id="10" dur="200" fill="hold">
                                          <p:stCondLst>
                                            <p:cond delay="800"/>
                                          </p:stCondLst>
                                        </p:cTn>
                                        <p:tgtEl>
                                          <p:spTgt spid="10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3" name="Picture 4">
            <a:extLst>
              <a:ext uri="{FF2B5EF4-FFF2-40B4-BE49-F238E27FC236}">
                <a16:creationId xmlns:a16="http://schemas.microsoft.com/office/drawing/2014/main" id="{C9BCB050-1B83-6824-85DB-DA1B8C8FC41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 t="42299" r="5922" b="3622"/>
          <a:stretch/>
        </p:blipFill>
        <p:spPr bwMode="auto">
          <a:xfrm>
            <a:off x="5066271" y="2804984"/>
            <a:ext cx="2520778" cy="160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M</a:t>
            </a:r>
            <a:r>
              <a:rPr lang="en-US" dirty="0" err="1"/>
              <a:t>upa</a:t>
            </a:r>
            <a:r>
              <a:rPr lang="en-US" dirty="0"/>
              <a:t> is owned by many people.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owned by many people.</a:t>
            </a:r>
          </a:p>
        </p:txBody>
      </p:sp>
      <p:pic>
        <p:nvPicPr>
          <p:cNvPr id="2" name="Picture 1" descr="A picture containing footwear&#10;&#10;Description automatically generated">
            <a:extLst>
              <a:ext uri="{FF2B5EF4-FFF2-40B4-BE49-F238E27FC236}">
                <a16:creationId xmlns:a16="http://schemas.microsoft.com/office/drawing/2014/main" id="{32871ACA-1B40-C13E-9EB7-8595DCBEAAA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Many</a:t>
            </a:r>
            <a:r>
              <a:rPr kumimoji="0" lang="en-US" sz="1400" b="0" i="0" u="none" strike="noStrike" kern="0" cap="none" spc="0" normalizeH="0" baseline="0" noProof="0" dirty="0">
                <a:ln>
                  <a:noFill/>
                </a:ln>
                <a:solidFill>
                  <a:srgbClr val="000000"/>
                </a:solidFill>
                <a:effectLst/>
                <a:uLnTx/>
                <a:uFillTx/>
                <a:latin typeface="Arial"/>
                <a:cs typeface="Arial"/>
                <a:sym typeface="Arial"/>
              </a:rPr>
              <a:t> kids want it.</a:t>
            </a:r>
          </a:p>
        </p:txBody>
      </p:sp>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6"/>
          <a:stretch>
            <a:fillRect/>
          </a:stretch>
        </p:blipFill>
        <p:spPr>
          <a:xfrm>
            <a:off x="4722276" y="2532106"/>
            <a:ext cx="2033715" cy="2033715"/>
          </a:xfrm>
          <a:prstGeom prst="rect">
            <a:avLst/>
          </a:prstGeom>
        </p:spPr>
      </p:pic>
      <p:pic>
        <p:nvPicPr>
          <p:cNvPr id="2" name="Picture 1" descr="A picture containing footwear&#10;&#10;Description automatically generated">
            <a:extLst>
              <a:ext uri="{FF2B5EF4-FFF2-40B4-BE49-F238E27FC236}">
                <a16:creationId xmlns:a16="http://schemas.microsoft.com/office/drawing/2014/main" id="{DBC37F5E-49DD-0127-E6E3-6E11ECBB3D3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231" b="12293"/>
          <a:stretch/>
        </p:blipFill>
        <p:spPr>
          <a:xfrm>
            <a:off x="4714877" y="496586"/>
            <a:ext cx="2785178" cy="1419997"/>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11647</TotalTime>
  <Words>1104</Words>
  <Application>Microsoft Macintosh PowerPoint</Application>
  <PresentationFormat>On-screen Show (16:9)</PresentationFormat>
  <Paragraphs>63</Paragraphs>
  <Slides>39</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dc:title>
  <cp:lastModifiedBy>David Rose</cp:lastModifiedBy>
  <cp:revision>108</cp:revision>
  <dcterms:modified xsi:type="dcterms:W3CDTF">2023-07-24T15:04:55Z</dcterms:modified>
</cp:coreProperties>
</file>